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9"/>
  </p:handoutMasterIdLst>
  <p:sldIdLst>
    <p:sldId id="258" r:id="rId3"/>
    <p:sldId id="260" r:id="rId5"/>
    <p:sldId id="262" r:id="rId6"/>
    <p:sldId id="263" r:id="rId7"/>
    <p:sldId id="264" r:id="rId8"/>
  </p:sldIdLst>
  <p:sldSz cx="7569200" cy="10693400"/>
  <p:notesSz cx="7569200" cy="10693400"/>
  <p:custDataLst>
    <p:tags r:id="rId13"/>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54"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C00000"/>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54"/>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handoutMaster" Target="handoutMasters/handout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20.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image" Target="../media/image1.png"/><Relationship Id="rId2" Type="http://schemas.openxmlformats.org/officeDocument/2006/relationships/tags" Target="../tags/tag2.xml"/><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3.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image" Target="../media/image2.png"/><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9.xml"/><Relationship Id="rId4" Type="http://schemas.openxmlformats.org/officeDocument/2006/relationships/image" Target="../media/image2.png"/><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4" name="对角圆角矩形 11"/>
          <p:cNvSpPr/>
          <p:nvPr>
            <p:custDataLst>
              <p:tags r:id="rId1"/>
            </p:custDataLst>
          </p:nvPr>
        </p:nvSpPr>
        <p:spPr>
          <a:xfrm>
            <a:off x="623570" y="118046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Datasheet|BE5100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Dual Band 2.5G Uplink Wi-Fi7 Ceiling AP</a:t>
            </a:r>
            <a:endPar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FR-WA22GEP-5100C1</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027" name="object 46"/>
          <p:cNvSpPr/>
          <p:nvPr>
            <p:custDataLst>
              <p:tags r:id="rId2"/>
            </p:custDataLst>
          </p:nvPr>
        </p:nvSpPr>
        <p:spPr>
          <a:xfrm>
            <a:off x="623570" y="4552950"/>
            <a:ext cx="6581140" cy="1379855"/>
          </a:xfrm>
          <a:prstGeom prst="rect">
            <a:avLst/>
          </a:prstGeom>
          <a:noFill/>
          <a:ln w="9525">
            <a:noFill/>
          </a:ln>
        </p:spPr>
        <p:txBody>
          <a:bodyPr lIns="0" tIns="0" rIns="0" bIns="0"/>
          <a:p>
            <a:pPr indent="228600" algn="just">
              <a:lnSpc>
                <a:spcPct val="150000"/>
              </a:lnSpc>
              <a:spcBef>
                <a:spcPts val="600"/>
              </a:spcBef>
              <a:spcAft>
                <a:spcPts val="600"/>
              </a:spcAft>
              <a:buFont typeface="Arial" panose="020B0604020202020204" pitchFamily="34" charset="0"/>
              <a:buNone/>
              <a:extLst>
                <a:ext uri="{35155182-B16C-46BC-9424-99874614C6A1}">
                  <wpsdc:indentchars xmlns:wpsdc="http://www.wps.cn/officeDocument/2017/drawingmlCustomData" val="200" checksum="982035570"/>
                </a:ext>
              </a:extLst>
            </a:pPr>
            <a:r>
              <a:rPr lang="en-US" sz="900" dirty="0">
                <a:latin typeface="微软雅黑" panose="020B0503020204020204" charset="-122"/>
                <a:ea typeface="微软雅黑" panose="020B0503020204020204" charset="-122"/>
                <a:cs typeface="微软雅黑" panose="020B0503020204020204" charset="-122"/>
              </a:rPr>
              <a:t>FR-WA22GEP-5100C1 supports ieee802.11be standard and is downward compatible with ieee802.11ax/ac/n/g/b/a, providing wireless data transmission rate up to 5.1gbps, with the characteristics of fast speed, low delay, large capacity, more security and more power saving. Compared with the previous generation of Wi Fi, the connection rate and the total network capacity are greatly improved. Network delay, channel interference is reduced, data transmission efficiency and connection security are improved. In today's high-density, high congestion network environment, game delay is lower, 4K video experience is smoother, more suitable for a large number of smart home devices access. And support ceiling mounted design, very suitable for enterprises, hotels, airports, schools and other indoor or public places to achieve high-speed network coverage. At the same time, the product supports 802.3at standard power supply, which enables the AP to be installed even without AC power supply, reduces the installation cost, makes the installation and use more concise, convenient and flexible, and improves the traditional network layout.</a:t>
            </a:r>
            <a:endParaRPr lang="en-US" sz="900"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zh-CN" altLang="en-US" sz="900"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zh-CN" altLang="en-US" sz="900" dirty="0">
              <a:latin typeface="微软雅黑" panose="020B0503020204020204" charset="-122"/>
              <a:ea typeface="微软雅黑" panose="020B0503020204020204" charset="-122"/>
              <a:cs typeface="微软雅黑" panose="020B0503020204020204"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1040" name="Picture 20" descr="C:\Users\Administrator\Desktop\未标题-1.png"/>
            <p:cNvPicPr>
              <a:picLocks noChangeAspect="1"/>
            </p:cNvPicPr>
            <p:nvPr/>
          </p:nvPicPr>
          <p:blipFill>
            <a:blip r:embed="rId3"/>
            <a:stretch>
              <a:fillRect/>
            </a:stretch>
          </p:blipFill>
          <p:spPr>
            <a:xfrm>
              <a:off x="1083" y="273"/>
              <a:ext cx="3360" cy="580"/>
            </a:xfrm>
            <a:prstGeom prst="rect">
              <a:avLst/>
            </a:prstGeom>
            <a:noFill/>
            <a:ln w="9525">
              <a:noFill/>
            </a:ln>
          </p:spPr>
        </p:pic>
      </p:grpSp>
      <p:sp>
        <p:nvSpPr>
          <p:cNvPr id="4" name="对角圆角矩形 11"/>
          <p:cNvSpPr/>
          <p:nvPr>
            <p:custDataLst>
              <p:tags r:id="rId4"/>
            </p:custDataLst>
          </p:nvPr>
        </p:nvSpPr>
        <p:spPr>
          <a:xfrm>
            <a:off x="623570" y="41687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5"/>
            </p:custDataLst>
          </p:nvPr>
        </p:nvSpPr>
        <p:spPr>
          <a:xfrm>
            <a:off x="623570" y="4179570"/>
            <a:ext cx="1594485" cy="352425"/>
          </a:xfrm>
          <a:prstGeom prst="rect">
            <a:avLst/>
          </a:prstGeom>
          <a:noFill/>
          <a:ln w="9525">
            <a:noFill/>
          </a:ln>
        </p:spPr>
        <p:txBody>
          <a:bodyPr wrap="squar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Description</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6"/>
            </p:custDataLst>
          </p:nvPr>
        </p:nvSpPr>
        <p:spPr>
          <a:xfrm>
            <a:off x="607060" y="69507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7"/>
            </p:custDataLst>
          </p:nvPr>
        </p:nvSpPr>
        <p:spPr>
          <a:xfrm>
            <a:off x="607060" y="6961188"/>
            <a:ext cx="1781810" cy="352425"/>
          </a:xfrm>
          <a:prstGeom prst="rect">
            <a:avLst/>
          </a:prstGeom>
          <a:noFill/>
          <a:ln w="9525">
            <a:noFill/>
          </a:ln>
        </p:spPr>
        <p:txBody>
          <a:bodyPr wrap="non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Major features</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8"/>
            </p:custDataLst>
          </p:nvPr>
        </p:nvSpPr>
        <p:spPr>
          <a:xfrm>
            <a:off x="623570" y="7360920"/>
            <a:ext cx="6381750" cy="3434715"/>
          </a:xfrm>
          <a:prstGeom prst="rect">
            <a:avLst/>
          </a:prstGeom>
          <a:noFill/>
          <a:ln w="9525">
            <a:noFill/>
          </a:ln>
        </p:spPr>
        <p:txBody>
          <a:bodyPr lIns="0" tIns="0" rIns="0" bIns="0"/>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Support </a:t>
            </a:r>
            <a:r>
              <a:rPr lang="zh-CN" altLang="en-US" sz="1200" dirty="0">
                <a:latin typeface="微软雅黑" panose="020B0503020204020204" charset="-122"/>
                <a:ea typeface="微软雅黑" panose="020B0503020204020204" charset="-122"/>
                <a:cs typeface="微软雅黑" panose="020B0503020204020204" charset="-122"/>
                <a:sym typeface="+mn-ea"/>
              </a:rPr>
              <a:t>802.11</a:t>
            </a:r>
            <a:r>
              <a:rPr lang="en-US" altLang="zh-CN" sz="1200" dirty="0">
                <a:latin typeface="微软雅黑" panose="020B0503020204020204" charset="-122"/>
                <a:ea typeface="微软雅黑" panose="020B0503020204020204" charset="-122"/>
                <a:cs typeface="微软雅黑" panose="020B0503020204020204" charset="-122"/>
                <a:sym typeface="+mn-ea"/>
              </a:rPr>
              <a:t>be</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High speed data rate up to </a:t>
            </a:r>
            <a:r>
              <a:rPr lang="en-US" altLang="zh-CN" sz="1200" dirty="0">
                <a:latin typeface="微软雅黑" panose="020B0503020204020204" charset="-122"/>
                <a:ea typeface="微软雅黑" panose="020B0503020204020204" charset="-122"/>
                <a:cs typeface="微软雅黑" panose="020B0503020204020204" charset="-122"/>
                <a:sym typeface="+mn-ea"/>
              </a:rPr>
              <a:t>51</a:t>
            </a:r>
            <a:r>
              <a:rPr lang="zh-CN" altLang="en-US" sz="1200" dirty="0">
                <a:latin typeface="微软雅黑" panose="020B0503020204020204" charset="-122"/>
                <a:ea typeface="微软雅黑" panose="020B0503020204020204" charset="-122"/>
                <a:cs typeface="微软雅黑" panose="020B0503020204020204" charset="-122"/>
                <a:sym typeface="+mn-ea"/>
              </a:rPr>
              <a:t>00Mbps</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1</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lang="zh-CN" altLang="en-US" sz="1200" dirty="0">
                <a:latin typeface="微软雅黑" panose="020B0503020204020204" charset="-122"/>
                <a:ea typeface="微软雅黑" panose="020B0503020204020204" charset="-122"/>
                <a:cs typeface="微软雅黑" panose="020B0503020204020204" charset="-122"/>
                <a:sym typeface="+mn-ea"/>
              </a:rPr>
              <a:t>2.5G </a:t>
            </a:r>
            <a:r>
              <a:rPr lang="en-US" altLang="zh-CN" sz="1200" dirty="0">
                <a:latin typeface="微软雅黑" panose="020B0503020204020204" charset="-122"/>
                <a:ea typeface="微软雅黑" panose="020B0503020204020204" charset="-122"/>
                <a:cs typeface="微软雅黑" panose="020B0503020204020204" charset="-122"/>
                <a:sym typeface="+mn-ea"/>
              </a:rPr>
              <a:t>Uplink </a:t>
            </a:r>
            <a:r>
              <a:rPr lang="zh-CN" altLang="en-US" sz="1200" dirty="0">
                <a:latin typeface="微软雅黑" panose="020B0503020204020204" charset="-122"/>
                <a:ea typeface="微软雅黑" panose="020B0503020204020204" charset="-122"/>
                <a:cs typeface="微软雅黑" panose="020B0503020204020204" charset="-122"/>
                <a:sym typeface="+mn-ea"/>
              </a:rPr>
              <a:t>LAN</a:t>
            </a:r>
            <a:r>
              <a:rPr lang="en-US" altLang="zh-CN" sz="1200" dirty="0">
                <a:latin typeface="微软雅黑" panose="020B0503020204020204" charset="-122"/>
                <a:ea typeface="微软雅黑" panose="020B0503020204020204" charset="-122"/>
                <a:cs typeface="微软雅黑" panose="020B0503020204020204" charset="-122"/>
                <a:sym typeface="+mn-ea"/>
              </a:rPr>
              <a:t> Port(1*RJ45)</a:t>
            </a:r>
            <a:r>
              <a:rPr lang="zh-CN" altLang="en-US" sz="1200" dirty="0">
                <a:latin typeface="微软雅黑" panose="020B0503020204020204" charset="-122"/>
                <a:ea typeface="微软雅黑" panose="020B0503020204020204" charset="-122"/>
                <a:cs typeface="微软雅黑" panose="020B0503020204020204" charset="-122"/>
                <a:sym typeface="+mn-ea"/>
              </a:rPr>
              <a:t>，1</a:t>
            </a:r>
            <a:r>
              <a:rPr lang="en-US" altLang="zh-CN" sz="1200" dirty="0">
                <a:latin typeface="微软雅黑" panose="020B0503020204020204" charset="-122"/>
                <a:ea typeface="微软雅黑" panose="020B0503020204020204" charset="-122"/>
                <a:cs typeface="微软雅黑" panose="020B0503020204020204" charset="-122"/>
                <a:sym typeface="+mn-ea"/>
              </a:rPr>
              <a:t>*Gigabilt dowinlink </a:t>
            </a:r>
            <a:r>
              <a:rPr lang="zh-CN" altLang="en-US" sz="1200" dirty="0">
                <a:latin typeface="微软雅黑" panose="020B0503020204020204" charset="-122"/>
                <a:ea typeface="微软雅黑" panose="020B0503020204020204" charset="-122"/>
                <a:cs typeface="微软雅黑" panose="020B0503020204020204" charset="-122"/>
                <a:sym typeface="+mn-ea"/>
              </a:rPr>
              <a:t>LAN</a:t>
            </a:r>
            <a:r>
              <a:rPr lang="en-US" altLang="zh-CN" sz="1200" dirty="0">
                <a:latin typeface="微软雅黑" panose="020B0503020204020204" charset="-122"/>
                <a:ea typeface="微软雅黑" panose="020B0503020204020204" charset="-122"/>
                <a:cs typeface="微软雅黑" panose="020B0503020204020204" charset="-122"/>
                <a:sym typeface="+mn-ea"/>
              </a:rPr>
              <a:t> Port</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Support </a:t>
            </a:r>
            <a:r>
              <a:rPr lang="zh-CN" altLang="en-US" sz="1200" dirty="0">
                <a:latin typeface="微软雅黑" panose="020B0503020204020204" charset="-122"/>
                <a:ea typeface="微软雅黑" panose="020B0503020204020204" charset="-122"/>
                <a:cs typeface="微软雅黑" panose="020B0503020204020204" charset="-122"/>
                <a:sym typeface="+mn-ea"/>
              </a:rPr>
              <a:t>MLO、MRU</a:t>
            </a:r>
            <a:r>
              <a:rPr lang="en-US" altLang="zh-CN" sz="1200" dirty="0">
                <a:latin typeface="微软雅黑" panose="020B0503020204020204" charset="-122"/>
                <a:ea typeface="微软雅黑" panose="020B0503020204020204" charset="-122"/>
                <a:cs typeface="微软雅黑" panose="020B0503020204020204" charset="-122"/>
                <a:sym typeface="+mn-ea"/>
              </a:rPr>
              <a:t> and </a:t>
            </a:r>
            <a:r>
              <a:rPr lang="zh-CN" altLang="en-US" sz="1200" dirty="0">
                <a:latin typeface="微软雅黑" panose="020B0503020204020204" charset="-122"/>
                <a:ea typeface="微软雅黑" panose="020B0503020204020204" charset="-122"/>
                <a:cs typeface="微软雅黑" panose="020B0503020204020204" charset="-122"/>
                <a:sym typeface="+mn-ea"/>
              </a:rPr>
              <a:t>Puncturing</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5</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lang="zh-CN" altLang="en-US" sz="1200" dirty="0">
                <a:latin typeface="微软雅黑" panose="020B0503020204020204" charset="-122"/>
                <a:ea typeface="微软雅黑" panose="020B0503020204020204" charset="-122"/>
                <a:cs typeface="微软雅黑" panose="020B0503020204020204" charset="-122"/>
                <a:sym typeface="+mn-ea"/>
              </a:rPr>
              <a:t>3dBi PCB</a:t>
            </a:r>
            <a:r>
              <a:rPr lang="en-US" altLang="zh-CN" sz="1200" dirty="0">
                <a:latin typeface="微软雅黑" panose="020B0503020204020204" charset="-122"/>
                <a:ea typeface="微软雅黑" panose="020B0503020204020204" charset="-122"/>
                <a:cs typeface="微软雅黑" panose="020B0503020204020204" charset="-122"/>
                <a:sym typeface="+mn-ea"/>
              </a:rPr>
              <a:t> Omnidirectional Antennas</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Work temperature from 0 to 40</a:t>
            </a:r>
            <a:r>
              <a:rPr lang="zh-CN" altLang="en-US" sz="1200" dirty="0">
                <a:latin typeface="微软雅黑" panose="020B0503020204020204" charset="-122"/>
                <a:ea typeface="微软雅黑" panose="020B0503020204020204" charset="-122"/>
                <a:cs typeface="微软雅黑" panose="020B0503020204020204" charset="-122"/>
                <a:sym typeface="+mn-ea"/>
              </a:rPr>
              <a:t>℃</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Supports up to 256 users for access (recommended concurrent access terminals: 60)</a:t>
            </a:r>
            <a:endParaRPr lang="zh-CN" altLang="en-US" sz="1200" dirty="0">
              <a:latin typeface="微软雅黑" panose="020B0503020204020204" charset="-122"/>
              <a:ea typeface="微软雅黑" panose="020B0503020204020204" charset="-122"/>
              <a:cs typeface="微软雅黑" panose="020B0503020204020204" charset="-122"/>
              <a:sym typeface="+mn-ea"/>
            </a:endParaRPr>
          </a:p>
        </p:txBody>
      </p:sp>
      <p:pic>
        <p:nvPicPr>
          <p:cNvPr id="2"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pic>
        <p:nvPicPr>
          <p:cNvPr id="12" name="图片 11"/>
          <p:cNvPicPr>
            <a:picLocks noChangeAspect="1"/>
          </p:cNvPicPr>
          <p:nvPr/>
        </p:nvPicPr>
        <p:blipFill>
          <a:blip r:embed="rId10"/>
          <a:stretch>
            <a:fillRect/>
          </a:stretch>
        </p:blipFill>
        <p:spPr>
          <a:xfrm>
            <a:off x="2416810" y="2134870"/>
            <a:ext cx="2567305" cy="196469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771208" y="1674495"/>
          <a:ext cx="6026785" cy="8036560"/>
        </p:xfrm>
        <a:graphic>
          <a:graphicData uri="http://schemas.openxmlformats.org/drawingml/2006/table">
            <a:tbl>
              <a:tblPr/>
              <a:tblGrid>
                <a:gridCol w="1711325"/>
                <a:gridCol w="4315460"/>
              </a:tblGrid>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FR-WA22GEP-5100C1</a:t>
                      </a:r>
                      <a:endPar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AN7563PT+MT7991AV+MT7976CN+EN8811H</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CPU</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rPr>
                        <a:t>Dual Core 1.0GHz</a:t>
                      </a:r>
                      <a:endPar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RAM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512MByte(DDR3</a:t>
                      </a: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ROM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128MByte(SPI NAND </a:t>
                      </a: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Flash)</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External FEM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No External FEM</a:t>
                      </a:r>
                      <a:endPar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Indicator</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HarmonyOS Sans SC" panose="00000500000000000000" charset="-122"/>
                          <a:sym typeface="+mn-ea"/>
                        </a:rPr>
                        <a:t>SYS</a:t>
                      </a:r>
                      <a:endParaRPr lang="en-US" altLang="zh-CN" sz="120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10/100/1000/2500Mbps LAN</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 Port(RJ45)</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1*</a:t>
                      </a: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10/100/1000Mbps </a:t>
                      </a: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LAN Port</a:t>
                      </a: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(RJ45)</a:t>
                      </a:r>
                      <a:endParaRPr lang="en-US" altLang="zh-CN" sz="1200" b="0" dirty="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DC Jack</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Button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algn="l" defTabSz="914400" rtl="0" eaLnBrk="1" fontAlgn="auto" hangingPunct="1">
                        <a:lnSpc>
                          <a:spcPct val="100000"/>
                        </a:lnSpc>
                        <a:spcBef>
                          <a:spcPts val="0"/>
                        </a:spcBef>
                        <a:spcAft>
                          <a:spcPts val="0"/>
                        </a:spcAft>
                        <a:buClrTx/>
                        <a:buSzTx/>
                        <a:buFontTx/>
                        <a:buNone/>
                        <a:defRPr/>
                      </a:pP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1*Reset</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Antenna</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sz="1200" b="0" dirty="0">
                          <a:solidFill>
                            <a:srgbClr val="000000"/>
                          </a:solidFill>
                          <a:latin typeface="微软雅黑" panose="020B0503020204020204" charset="-122"/>
                          <a:ea typeface="微软雅黑" panose="020B0503020204020204" charset="-122"/>
                          <a:cs typeface="微软雅黑" panose="020B0503020204020204" charset="-122"/>
                        </a:rPr>
                        <a:t>2*2.4G 3dBi </a:t>
                      </a: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PCB antennas, 3*5G 3dBi PCB antennas</a:t>
                      </a:r>
                      <a:endParaRPr lang="en-US" altLang="zh-CN" sz="12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rPr>
                        <a:t>Power Supply</a:t>
                      </a:r>
                      <a:endPar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802.3at/af</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12V DC in</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Dimension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225*220*42mm</a:t>
                      </a:r>
                      <a:endPar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algn="l">
                        <a:lnSpc>
                          <a:spcPct val="100000"/>
                        </a:lnSpc>
                        <a:spcBef>
                          <a:spcPts val="0"/>
                        </a:spcBef>
                        <a:buClrTx/>
                        <a:buSzTx/>
                        <a:buNone/>
                      </a:pPr>
                      <a:r>
                        <a:rPr lang="en-US" altLang="zh-CN" sz="1200" b="1" smtClean="0">
                          <a:ln>
                            <a:noFill/>
                          </a:ln>
                          <a:effectLst/>
                          <a:latin typeface="微软雅黑" panose="020B0503020204020204" charset="-122"/>
                          <a:ea typeface="微软雅黑" panose="020B0503020204020204" charset="-122"/>
                        </a:rPr>
                        <a:t>Installation</a:t>
                      </a:r>
                      <a:endParaRPr lang="en-US" altLang="zh-CN" sz="1200" b="1" smtClean="0">
                        <a:ln>
                          <a:noFill/>
                        </a:ln>
                        <a:effectLst/>
                        <a:latin typeface="微软雅黑" panose="020B0503020204020204" charset="-122"/>
                        <a:ea typeface="微软雅黑" panose="020B0503020204020204"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Ceiling</a:t>
                      </a:r>
                      <a:endPar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algn="l">
                        <a:spcBef>
                          <a:spcPts val="0"/>
                        </a:spcBef>
                        <a:buClrTx/>
                        <a:buSzTx/>
                        <a:buNone/>
                      </a:pPr>
                      <a:r>
                        <a:rPr lang="zh-CN" altLang="en-US" sz="1200" b="1" smtClean="0">
                          <a:ln>
                            <a:noFill/>
                          </a:ln>
                          <a:effectLst/>
                          <a:latin typeface="微软雅黑" panose="020B0503020204020204" charset="-122"/>
                          <a:ea typeface="微软雅黑" panose="020B0503020204020204" charset="-122"/>
                        </a:rPr>
                        <a:t>ESD</a:t>
                      </a:r>
                      <a:endParaRPr lang="zh-CN" altLang="en-US"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IEC61000-4-2, Level 3: Contact discharge: ±4kV, </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Air discharge: ±8kV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Surge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IEC61000-4-5, Common Mode 2kV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Temperature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Work：0~40℃</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Storage：-40~70℃</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6800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Humidty</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Work：10%~90% (RH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mn-ea"/>
                        </a:rPr>
                        <a:t>Storage：5%~95% (RH without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sym typeface="+mn-ea"/>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3" name="表格 -1"/>
          <p:cNvGraphicFramePr/>
          <p:nvPr>
            <p:custDataLst>
              <p:tags r:id="rId5"/>
            </p:custDataLst>
          </p:nvPr>
        </p:nvGraphicFramePr>
        <p:xfrm>
          <a:off x="760095" y="1494790"/>
          <a:ext cx="6280150" cy="8314690"/>
        </p:xfrm>
        <a:graphic>
          <a:graphicData uri="http://schemas.openxmlformats.org/drawingml/2006/table">
            <a:tbl>
              <a:tblPr firstRow="1" bandRow="1">
                <a:tableStyleId>{5C22544A-7EE6-4342-B048-85BDC9FD1C3A}</a:tableStyleId>
              </a:tblPr>
              <a:tblGrid>
                <a:gridCol w="860425"/>
                <a:gridCol w="1558925"/>
                <a:gridCol w="1938020"/>
                <a:gridCol w="1922780"/>
              </a:tblGrid>
              <a:tr h="339725">
                <a:tc>
                  <a:txBody>
                    <a:bodyPr/>
                    <a:p>
                      <a:pPr marL="71755" algn="l">
                        <a:buNone/>
                      </a:pPr>
                      <a:r>
                        <a:rPr lang="en-US" altLang="zh-CN" sz="900" b="0" dirty="0">
                          <a:solidFill>
                            <a:srgbClr val="000000"/>
                          </a:solidFill>
                          <a:latin typeface="HarmonyOS Sans SC" panose="00000500000000000000" charset="-122"/>
                          <a:ea typeface="HarmonyOS Sans SC" panose="00000500000000000000" charset="-122"/>
                          <a:cs typeface="宋体" panose="02010600030101010101" pitchFamily="2" charset="-122"/>
                        </a:rPr>
                        <a:t>Protocal</a:t>
                      </a:r>
                      <a:endParaRPr lang="en-US" altLang="zh-CN" sz="900" b="0" dirty="0">
                        <a:solidFill>
                          <a:srgbClr val="000000"/>
                        </a:solidFill>
                        <a:latin typeface="HarmonyOS Sans SC" panose="00000500000000000000" charset="-122"/>
                        <a:ea typeface="HarmonyOS Sans SC" panose="00000500000000000000"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sym typeface="+mn-ea"/>
                        </a:rPr>
                        <a:t>5GHz:</a:t>
                      </a:r>
                      <a:r>
                        <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sym typeface="+mn-ea"/>
                        </a:rPr>
                        <a:t>IEEE 802.11be,IEEE 802.11ax,IEEE 802.11ac,IEEE 802.11n,IEEE 802.11a</a:t>
                      </a:r>
                      <a:endPar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sym typeface="+mn-ea"/>
                        </a:rPr>
                        <a:t>2.4GHz:IEEE 802.11be,IEEE 802.11ax,IEEE 802.11ac,IEEE 802.11n,IEEE 802.11g,IEEE 802.11b</a:t>
                      </a:r>
                      <a:endParaRPr lang="en-US" altLang="zh-CN" sz="9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8575">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r>
              <a:tr h="238760">
                <a:tc>
                  <a:txBody>
                    <a:bodyPr/>
                    <a:p>
                      <a:pPr marL="71755" algn="l">
                        <a:buNone/>
                      </a:pPr>
                      <a:r>
                        <a:rPr lang="en-US" altLang="zh-CN" sz="900" b="0">
                          <a:solidFill>
                            <a:srgbClr val="000000"/>
                          </a:solidFill>
                          <a:latin typeface="HarmonyOS Sans SC" panose="00000500000000000000" charset="-122"/>
                          <a:ea typeface="HarmonyOS Sans SC" panose="00000500000000000000" charset="-122"/>
                          <a:cs typeface="宋体" panose="02010600030101010101" pitchFamily="2" charset="-122"/>
                        </a:rPr>
                        <a:t>Work Band</a:t>
                      </a:r>
                      <a:endParaRPr lang="en-US" altLang="zh-CN" sz="900" b="0">
                        <a:solidFill>
                          <a:srgbClr val="000000"/>
                        </a:solidFill>
                        <a:latin typeface="HarmonyOS Sans SC" panose="00000500000000000000" charset="-122"/>
                        <a:ea typeface="HarmonyOS Sans SC" panose="00000500000000000000"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a:solidFill>
                            <a:srgbClr val="000000"/>
                          </a:solidFill>
                          <a:latin typeface="微软雅黑" panose="020B0503020204020204" charset="-122"/>
                          <a:ea typeface="微软雅黑" panose="020B0503020204020204" charset="-122"/>
                          <a:cs typeface="Calibri" panose="020F0502020204030204" pitchFamily="34" charset="0"/>
                        </a:rPr>
                        <a:t>2.4GHz &amp; 5GHz</a:t>
                      </a:r>
                      <a:endParaRPr lang="en-US" altLang="zh-CN" sz="9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339090">
                <a:tc>
                  <a:txBody>
                    <a:bodyPr/>
                    <a:p>
                      <a:pPr marL="71755" algn="l">
                        <a:buNone/>
                      </a:pPr>
                      <a:r>
                        <a:rPr lang="en-US" altLang="zh-CN" sz="900" b="0">
                          <a:solidFill>
                            <a:srgbClr val="000000"/>
                          </a:solidFill>
                          <a:latin typeface="HarmonyOS Sans SC" panose="00000500000000000000" charset="-122"/>
                          <a:ea typeface="HarmonyOS Sans SC" panose="00000500000000000000" charset="-122"/>
                          <a:cs typeface="宋体" panose="02010600030101010101" pitchFamily="2" charset="-122"/>
                        </a:rPr>
                        <a:t>Wi-Fi Speed</a:t>
                      </a:r>
                      <a:endParaRPr lang="en-US" altLang="zh-CN" sz="900" b="0">
                        <a:solidFill>
                          <a:srgbClr val="000000"/>
                        </a:solidFill>
                        <a:latin typeface="HarmonyOS Sans SC" panose="00000500000000000000" charset="-122"/>
                        <a:ea typeface="HarmonyOS Sans SC" panose="00000500000000000000"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dirty="0">
                          <a:solidFill>
                            <a:srgbClr val="000000"/>
                          </a:solidFill>
                          <a:latin typeface="HarmonyOS Sans SC" panose="00000500000000000000" charset="-122"/>
                          <a:ea typeface="HarmonyOS Sans SC" panose="00000500000000000000" charset="-122"/>
                          <a:cs typeface="HarmonyOS Sans SC" panose="00000500000000000000" charset="-122"/>
                          <a:sym typeface="+mn-ea"/>
                        </a:rPr>
                        <a:t>2.4GHz: Up to </a:t>
                      </a:r>
                      <a:r>
                        <a:rPr lang="en-US" altLang="zh-CN" sz="900" dirty="0" smtClean="0">
                          <a:solidFill>
                            <a:srgbClr val="000000"/>
                          </a:solidFill>
                          <a:latin typeface="HarmonyOS Sans SC" panose="00000500000000000000" charset="-122"/>
                          <a:ea typeface="HarmonyOS Sans SC" panose="00000500000000000000" charset="-122"/>
                          <a:cs typeface="HarmonyOS Sans SC" panose="00000500000000000000" charset="-122"/>
                          <a:sym typeface="+mn-ea"/>
                        </a:rPr>
                        <a:t>689Mbps (2T2R)</a:t>
                      </a:r>
                      <a:endParaRPr lang="en-US" altLang="zh-CN" sz="900" b="0" dirty="0">
                        <a:solidFill>
                          <a:srgbClr val="000000"/>
                        </a:solidFill>
                        <a:latin typeface="HarmonyOS Sans SC" panose="00000500000000000000" charset="-122"/>
                        <a:ea typeface="HarmonyOS Sans SC" panose="00000500000000000000" charset="-122"/>
                        <a:cs typeface="HarmonyOS Sans SC" panose="00000500000000000000" charset="-122"/>
                      </a:endParaRPr>
                    </a:p>
                    <a:p>
                      <a:pPr marL="133350" indent="0" algn="l">
                        <a:buNone/>
                      </a:pPr>
                      <a:r>
                        <a:rPr lang="en-US" altLang="zh-CN" sz="900" dirty="0">
                          <a:solidFill>
                            <a:srgbClr val="000000"/>
                          </a:solidFill>
                          <a:latin typeface="HarmonyOS Sans SC" panose="00000500000000000000" charset="-122"/>
                          <a:ea typeface="HarmonyOS Sans SC" panose="00000500000000000000" charset="-122"/>
                          <a:cs typeface="HarmonyOS Sans SC" panose="00000500000000000000" charset="-122"/>
                          <a:sym typeface="+mn-ea"/>
                        </a:rPr>
                        <a:t>5GHz: Up to 4325Mbps (3T3R)</a:t>
                      </a:r>
                      <a:endParaRPr lang="zh-CN" altLang="en-US" sz="9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849630">
                <a:tc>
                  <a:txBody>
                    <a:bodyPr/>
                    <a:p>
                      <a:pPr marL="71755" algn="l">
                        <a:buNone/>
                      </a:pPr>
                      <a:r>
                        <a:rPr lang="en-US" altLang="zh-CN" sz="900" b="0">
                          <a:solidFill>
                            <a:srgbClr val="000000"/>
                          </a:solidFill>
                          <a:latin typeface="HarmonyOS Sans SC" panose="00000500000000000000" charset="-122"/>
                          <a:ea typeface="HarmonyOS Sans SC" panose="00000500000000000000" charset="-122"/>
                          <a:cs typeface="宋体" panose="02010600030101010101" pitchFamily="2" charset="-122"/>
                        </a:rPr>
                        <a:t>M</a:t>
                      </a:r>
                      <a:r>
                        <a:rPr lang="zh-CN" altLang="en-US" sz="900" b="0">
                          <a:solidFill>
                            <a:srgbClr val="000000"/>
                          </a:solidFill>
                          <a:latin typeface="HarmonyOS Sans SC" panose="00000500000000000000" charset="-122"/>
                          <a:ea typeface="HarmonyOS Sans SC" panose="00000500000000000000" charset="-122"/>
                          <a:cs typeface="宋体" panose="02010600030101010101" pitchFamily="2" charset="-122"/>
                        </a:rPr>
                        <a:t>odulat</a:t>
                      </a:r>
                      <a:r>
                        <a:rPr lang="en-US" altLang="zh-CN" sz="900" b="0">
                          <a:solidFill>
                            <a:srgbClr val="000000"/>
                          </a:solidFill>
                          <a:latin typeface="HarmonyOS Sans SC" panose="00000500000000000000" charset="-122"/>
                          <a:ea typeface="HarmonyOS Sans SC" panose="00000500000000000000" charset="-122"/>
                          <a:cs typeface="宋体" panose="02010600030101010101" pitchFamily="2" charset="-122"/>
                        </a:rPr>
                        <a:t>ion</a:t>
                      </a:r>
                      <a:endParaRPr lang="zh-CN" altLang="en-US" sz="900" b="0">
                        <a:solidFill>
                          <a:srgbClr val="000000"/>
                        </a:solidFill>
                        <a:latin typeface="HarmonyOS Sans SC" panose="00000500000000000000" charset="-122"/>
                        <a:ea typeface="HarmonyOS Sans SC" panose="00000500000000000000" charset="-122"/>
                        <a:cs typeface="宋体" panose="02010600030101010101" pitchFamily="2" charset="-122"/>
                      </a:endParaRPr>
                    </a:p>
                    <a:p>
                      <a:pPr indent="0" algn="l">
                        <a:buNone/>
                      </a:pPr>
                      <a:endParaRPr lang="zh-CN" altLang="en-US" sz="900" b="0">
                        <a:solidFill>
                          <a:srgbClr val="000000"/>
                        </a:solidFill>
                        <a:latin typeface="HarmonyOS Sans SC" panose="00000500000000000000" charset="-122"/>
                        <a:ea typeface="HarmonyOS Sans SC" panose="00000500000000000000"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802.11b:CCK, QPSK, BPSK</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algn="l"/>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    IEEE 802.11g/a:OFDM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11n:QPSK, BPSK, 16QAM, 64QAM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11ac:BPSK, QPSK, 16QAM, 64QAM, 256QAM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rPr>
                        <a:t>11ax:BPSK, QPSK, 16QAM, 64QAM, 256QAM, 1024QAM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endParaRPr>
                    </a:p>
                    <a:p>
                      <a:pPr marL="133350" indent="0" algn="l">
                        <a:buNone/>
                      </a:pP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IEEE 802.11be:BPSK, QPSK, 16QAM, 64QAM, 256QAM, 1024QAM, 4096QAM</a:t>
                      </a:r>
                      <a:endParaRPr lang="zh-CN" altLang="en-US" sz="9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1295">
                <a:tc rowSpan="17">
                  <a:txBody>
                    <a:bodyPr/>
                    <a:p>
                      <a:pPr indent="0" algn="ctr">
                        <a:buNone/>
                      </a:pPr>
                      <a:r>
                        <a:rPr lang="zh-CN" altLang="en-US" sz="800" b="0">
                          <a:solidFill>
                            <a:srgbClr val="000000"/>
                          </a:solidFill>
                          <a:latin typeface="微软雅黑" panose="020B0503020204020204" charset="-122"/>
                          <a:ea typeface="微软雅黑" panose="020B0503020204020204" charset="-122"/>
                          <a:cs typeface="微软雅黑" panose="020B0503020204020204" charset="-122"/>
                        </a:rPr>
                        <a:t>2.4G</a:t>
                      </a:r>
                      <a:endParaRPr lang="zh-CN" altLang="en-US"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Power(dBm)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002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802.11b</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1M</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微软雅黑" panose="020B0503020204020204" charset="-122"/>
                        </a:rPr>
                        <a:t>23±2dBm</a:t>
                      </a:r>
                      <a:endParaRPr lang="en-US" altLang="zh-CN"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11M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3</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802.11g</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6M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2</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54M</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20±2dBm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802.11n HT20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18</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.5</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2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802.11n HT40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18</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.5</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1526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802.11ax HE-SU20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2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MCS11</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802.11ax HE</a:t>
                      </a: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a:t>
                      </a: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SU40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2034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a:buNone/>
                      </a:pPr>
                      <a:r>
                        <a:rPr lang="en-US" altLang="zh-CN" sz="800">
                          <a:latin typeface="微软雅黑" panose="020B0503020204020204" charset="-122"/>
                          <a:ea typeface="微软雅黑" panose="020B0503020204020204" charset="-122"/>
                        </a:rPr>
                        <a:t> </a:t>
                      </a:r>
                      <a:r>
                        <a:rPr lang="zh-CN" altLang="en-US" sz="800">
                          <a:latin typeface="微软雅黑" panose="020B0503020204020204" charset="-122"/>
                          <a:ea typeface="微软雅黑" panose="020B0503020204020204" charset="-122"/>
                        </a:rPr>
                        <a:t>MCS11</a:t>
                      </a:r>
                      <a:endParaRPr lang="zh-CN" altLang="en-US" sz="800">
                        <a:latin typeface="微软雅黑" panose="020B0503020204020204" charset="-122"/>
                        <a:ea typeface="微软雅黑" panose="020B050302020402020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802.11be EHT20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MCS13</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16±2dBm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802.11be EHT40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MCS13</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16±2dBm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rowSpan="15">
                  <a:txBody>
                    <a:bodyPr/>
                    <a:p>
                      <a:pPr indent="0" algn="ctr">
                        <a:buNone/>
                      </a:pPr>
                      <a:r>
                        <a:rPr lang="en-US" altLang="zh-CN" sz="800" b="0">
                          <a:solidFill>
                            <a:srgbClr val="000000"/>
                          </a:solidFill>
                          <a:latin typeface="微软雅黑" panose="020B0503020204020204" charset="-122"/>
                          <a:ea typeface="微软雅黑" panose="020B0503020204020204" charset="-122"/>
                          <a:cs typeface="微软雅黑" panose="020B0503020204020204" charset="-122"/>
                        </a:rPr>
                        <a:t>5</a:t>
                      </a:r>
                      <a:r>
                        <a:rPr lang="zh-CN" altLang="en-US" sz="800" b="0">
                          <a:solidFill>
                            <a:srgbClr val="000000"/>
                          </a:solidFill>
                          <a:latin typeface="微软雅黑" panose="020B0503020204020204" charset="-122"/>
                          <a:ea typeface="微软雅黑" panose="020B0503020204020204" charset="-122"/>
                          <a:cs typeface="微软雅黑" panose="020B0503020204020204" charset="-122"/>
                        </a:rPr>
                        <a:t>G</a:t>
                      </a:r>
                      <a:endParaRPr lang="en-US" altLang="zh-CN"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28575">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Power(dBm)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21±2dBm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21±2dBm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20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lnB w="12700" cmpd="sng">
                      <a:solidFill>
                        <a:schemeClr val="tx1"/>
                      </a:solidFill>
                      <a:prstDash val="solid"/>
                    </a:lnB>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rgbClr r="0" g="0" b="0"/>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cmpd="sng">
                      <a:solidFill>
                        <a:scrgbClr r="0" g="0" b="0"/>
                      </a:solidFill>
                    </a:lnT>
                    <a:lnB w="28575">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rgbClr r="0" g="0" b="0"/>
                      </a:solidFill>
                      <a:prstDash val="solid"/>
                    </a:lnR>
                    <a:lnB w="28575">
                      <a:solidFill>
                        <a:schemeClr val="tx1"/>
                      </a:solidFill>
                      <a:prstDash val="solid"/>
                    </a:lnB>
                  </a:tcPr>
                </a:tc>
                <a:tc vMerge="1">
                  <a:tcPr>
                    <a:lnL w="12700">
                      <a:solidFill>
                        <a:schemeClr val="tx1"/>
                      </a:solidFill>
                      <a:prstDash val="solid"/>
                    </a:lnL>
                    <a:lnR w="12700">
                      <a:solidFill>
                        <a:schemeClr val="tx1"/>
                      </a:solidFill>
                      <a:prstDash val="solid"/>
                    </a:lnR>
                    <a:lnB w="28575">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28575">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16±2dBm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28575">
                      <a:solidFill>
                        <a:schemeClr val="tx1"/>
                      </a:solidFill>
                      <a:prstDash val="solid"/>
                    </a:lnB>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5" name="表格 -1"/>
          <p:cNvGraphicFramePr/>
          <p:nvPr>
            <p:custDataLst>
              <p:tags r:id="rId5"/>
            </p:custDataLst>
          </p:nvPr>
        </p:nvGraphicFramePr>
        <p:xfrm>
          <a:off x="760095" y="1898333"/>
          <a:ext cx="6134100" cy="7047865"/>
        </p:xfrm>
        <a:graphic>
          <a:graphicData uri="http://schemas.openxmlformats.org/drawingml/2006/table">
            <a:tbl>
              <a:tblPr firstRow="1" bandRow="1">
                <a:tableStyleId>{5C22544A-7EE6-4342-B048-85BDC9FD1C3A}</a:tableStyleId>
              </a:tblPr>
              <a:tblGrid>
                <a:gridCol w="838200"/>
                <a:gridCol w="1518817"/>
                <a:gridCol w="1888490"/>
                <a:gridCol w="1888593"/>
              </a:tblGrid>
              <a:tr h="215900">
                <a:tc rowSpan="16">
                  <a:txBody>
                    <a:bodyPr/>
                    <a:p>
                      <a:pPr indent="0" algn="ctr">
                        <a:buNone/>
                      </a:pP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16.5±2dBm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15.5±2dBm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15.5±2dBm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15.5±2dBm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13±2dBm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rowSpan="17">
                  <a:txBody>
                    <a:bodyPr/>
                    <a:p>
                      <a:pPr indent="0" algn="ctr">
                        <a:buNone/>
                      </a:pPr>
                      <a:r>
                        <a:rPr lang="zh-CN" altLang="en-US" sz="800" b="0">
                          <a:solidFill>
                            <a:srgbClr val="000000"/>
                          </a:solidFill>
                          <a:latin typeface="微软雅黑" panose="020B0503020204020204" charset="-122"/>
                          <a:ea typeface="微软雅黑" panose="020B0503020204020204" charset="-122"/>
                          <a:cs typeface="HarmonyOS Sans SC" panose="00000500000000000000" charset="-122"/>
                        </a:rPr>
                        <a:t>2.4G</a:t>
                      </a: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28575" cmpd="sng">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802.11b</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1M</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11M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-89dBm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7589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802.11g</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6M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54M</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-76dBm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802.11n HT20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-75dBm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802.11n HT40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-72dBm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802.11ax HE-SU20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MCS11</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-65dBm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802.11ax HE</a:t>
                      </a: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a:t>
                      </a: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SU40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-92dBm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a:buNone/>
                      </a:pPr>
                      <a:r>
                        <a:rPr lang="en-US" altLang="zh-CN" sz="800">
                          <a:latin typeface="微软雅黑" panose="020B0503020204020204" charset="-122"/>
                          <a:ea typeface="微软雅黑" panose="020B0503020204020204" charset="-122"/>
                        </a:rPr>
                        <a:t> </a:t>
                      </a:r>
                      <a:r>
                        <a:rPr lang="zh-CN" altLang="en-US" sz="800">
                          <a:latin typeface="微软雅黑" panose="020B0503020204020204" charset="-122"/>
                          <a:ea typeface="微软雅黑" panose="020B0503020204020204" charset="-122"/>
                        </a:rPr>
                        <a:t>MCS11</a:t>
                      </a:r>
                      <a:endParaRPr lang="zh-CN" altLang="en-US" sz="800">
                        <a:latin typeface="微软雅黑" panose="020B0503020204020204" charset="-122"/>
                        <a:ea typeface="微软雅黑" panose="020B050302020402020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a:lnL w="28575">
                      <a:solidFill>
                        <a:schemeClr val="tx1"/>
                      </a:solidFill>
                      <a:prstDash val="solid"/>
                    </a:lnL>
                    <a:lnR w="12700" cmpd="sng">
                      <a:solidFill>
                        <a:schemeClr val="tx1"/>
                      </a:solidFill>
                      <a:prstDash val="solid"/>
                    </a:lnR>
                  </a:tcPr>
                </a:tc>
                <a:tc rowSpan="2">
                  <a:txBody>
                    <a:bodyPr/>
                    <a:p>
                      <a:pPr marL="133350" algn="l">
                        <a:buClrTx/>
                        <a:buSzTx/>
                        <a:buFontTx/>
                        <a:buNone/>
                      </a:pPr>
                      <a:r>
                        <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rPr>
                        <a:t>802.11be EHT20</a:t>
                      </a:r>
                      <a:endPar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algn="l">
                        <a:buClrTx/>
                        <a:buSzTx/>
                        <a:buFontTx/>
                        <a:buNone/>
                      </a:pPr>
                      <a:r>
                        <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a:solidFill>
                        <a:schemeClr val="tx1"/>
                      </a:solidFill>
                      <a:prstDash val="solid"/>
                    </a:lnL>
                    <a:lnR w="12700" cmpd="sng">
                      <a:solidFill>
                        <a:schemeClr val="tx1"/>
                      </a:solidFill>
                      <a:prstDash val="solid"/>
                    </a:lnR>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algn="l">
                        <a:buClrTx/>
                        <a:buSzTx/>
                        <a:buFontTx/>
                        <a:buNone/>
                      </a:pPr>
                      <a:r>
                        <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rPr>
                        <a:t>MCS13</a:t>
                      </a:r>
                      <a:endPar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a:solidFill>
                        <a:schemeClr val="tx1"/>
                      </a:solidFill>
                      <a:prstDash val="solid"/>
                    </a:lnL>
                    <a:lnR w="12700" cmpd="sng">
                      <a:solidFill>
                        <a:schemeClr val="tx1"/>
                      </a:solidFill>
                      <a:prstDash val="solid"/>
                    </a:lnR>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802.11be EHT40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a:solidFill>
                        <a:schemeClr val="tx1"/>
                      </a:solidFill>
                      <a:prstDash val="solid"/>
                    </a:lnL>
                    <a:lnR w="12700" cmpd="sng">
                      <a:solidFill>
                        <a:schemeClr val="tx1"/>
                      </a:solidFill>
                      <a:prstDash val="solid"/>
                    </a:lnR>
                    <a:lnB w="28575" cmpd="sng">
                      <a:solidFill>
                        <a:schemeClr val="tx1"/>
                      </a:solidFill>
                      <a:prstDash val="solid"/>
                    </a:lnB>
                  </a:tcPr>
                </a:tc>
                <a:tc vMerge="1">
                  <a:tcPr>
                    <a:lnL w="12700" cmpd="sng">
                      <a:solidFill>
                        <a:schemeClr val="tx1"/>
                      </a:solidFill>
                      <a:prstDash val="solid"/>
                    </a:lnL>
                    <a:lnR w="12700" cmpd="sng">
                      <a:solidFill>
                        <a:schemeClr val="tx1"/>
                      </a:solidFill>
                      <a:prstDash val="solid"/>
                    </a:lnR>
                    <a:lnB w="28575" cmpd="sng">
                      <a:solidFill>
                        <a:schemeClr val="tx1"/>
                      </a:solidFill>
                      <a:prstDash val="solid"/>
                    </a:lnB>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MCS13</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-56dBm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28575" cmpd="sng">
                      <a:solidFill>
                        <a:schemeClr val="tx1"/>
                      </a:solidFill>
                      <a:prstDash val="solid"/>
                    </a:lnB>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3" name="表格 -1"/>
          <p:cNvGraphicFramePr/>
          <p:nvPr>
            <p:custDataLst>
              <p:tags r:id="rId5"/>
            </p:custDataLst>
          </p:nvPr>
        </p:nvGraphicFramePr>
        <p:xfrm>
          <a:off x="760095" y="1898333"/>
          <a:ext cx="6134100" cy="6615430"/>
        </p:xfrm>
        <a:graphic>
          <a:graphicData uri="http://schemas.openxmlformats.org/drawingml/2006/table">
            <a:tbl>
              <a:tblPr firstRow="1" bandRow="1">
                <a:tableStyleId>{5C22544A-7EE6-4342-B048-85BDC9FD1C3A}</a:tableStyleId>
              </a:tblPr>
              <a:tblGrid>
                <a:gridCol w="838200"/>
                <a:gridCol w="1518817"/>
                <a:gridCol w="1888490"/>
                <a:gridCol w="1888593"/>
              </a:tblGrid>
              <a:tr h="215900">
                <a:tc rowSpan="31">
                  <a:txBody>
                    <a:bodyPr/>
                    <a:p>
                      <a:pPr indent="0" algn="ctr">
                        <a:buNone/>
                      </a:pPr>
                      <a:r>
                        <a:rPr lang="en-US" altLang="zh-CN" sz="800" b="0">
                          <a:solidFill>
                            <a:srgbClr val="000000"/>
                          </a:solidFill>
                          <a:latin typeface="微软雅黑" panose="020B0503020204020204" charset="-122"/>
                          <a:ea typeface="微软雅黑" panose="020B0503020204020204" charset="-122"/>
                          <a:cs typeface="HarmonyOS Sans SC" panose="00000500000000000000" charset="-122"/>
                        </a:rPr>
                        <a:t>5</a:t>
                      </a:r>
                      <a:r>
                        <a:rPr lang="zh-CN" altLang="en-US" sz="800" b="0">
                          <a:solidFill>
                            <a:srgbClr val="000000"/>
                          </a:solidFill>
                          <a:latin typeface="微软雅黑" panose="020B0503020204020204" charset="-122"/>
                          <a:ea typeface="微软雅黑" panose="020B0503020204020204" charset="-122"/>
                          <a:cs typeface="HarmonyOS Sans SC" panose="00000500000000000000" charset="-122"/>
                        </a:rPr>
                        <a:t>G</a:t>
                      </a: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28575" cmpd="sng">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-76dBm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-67dBm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-66dBm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-87dBm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-84dBm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cmpd="sng">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7526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a:solidFill>
                            <a:srgbClr val="000000"/>
                          </a:solidFill>
                          <a:latin typeface="微软雅黑" panose="020B0503020204020204" charset="-122"/>
                          <a:ea typeface="微软雅黑" panose="020B0503020204020204" charset="-122"/>
                          <a:sym typeface="+mn-ea"/>
                        </a:rPr>
                        <a:t>-64dBm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-85dBm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-55dBm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a:solidFill>
                            <a:srgbClr val="000000"/>
                          </a:solidFill>
                          <a:latin typeface="微软雅黑" panose="020B0503020204020204" charset="-122"/>
                          <a:ea typeface="微软雅黑" panose="020B0503020204020204" charset="-122"/>
                          <a:sym typeface="+mn-ea"/>
                        </a:rPr>
                        <a:t>-57dBm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a:solidFill>
                            <a:srgbClr val="000000"/>
                          </a:solidFill>
                          <a:latin typeface="微软雅黑" panose="020B0503020204020204" charset="-122"/>
                          <a:ea typeface="微软雅黑" panose="020B0503020204020204" charset="-122"/>
                          <a:sym typeface="+mn-ea"/>
                        </a:rPr>
                        <a:t>-54.5dBm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535">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a:solidFill>
                            <a:srgbClr val="000000"/>
                          </a:solidFill>
                          <a:latin typeface="微软雅黑" panose="020B0503020204020204" charset="-122"/>
                          <a:ea typeface="微软雅黑" panose="020B0503020204020204" charset="-122"/>
                          <a:sym typeface="+mn-ea"/>
                        </a:rPr>
                        <a:t>-51.5dBm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b="0" i="0">
                          <a:solidFill>
                            <a:srgbClr val="000000"/>
                          </a:solidFill>
                          <a:latin typeface="微软雅黑" panose="020B0503020204020204" charset="-122"/>
                          <a:ea typeface="微软雅黑" panose="020B0503020204020204" charset="-122"/>
                        </a:rPr>
                        <a:t>-85dBm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28575"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a:t>
                      </a:r>
                      <a:r>
                        <a:rPr lang="en-US" altLang="zh-CN" sz="800">
                          <a:solidFill>
                            <a:srgbClr val="000000"/>
                          </a:solidFill>
                          <a:latin typeface="微软雅黑" panose="020B0503020204020204" charset="-122"/>
                          <a:ea typeface="微软雅黑" panose="020B0503020204020204" charset="-122"/>
                          <a:sym typeface="+mn-ea"/>
                        </a:rPr>
                        <a:t>-48.5dBm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28575" cmpd="sng">
                      <a:solidFill>
                        <a:schemeClr val="tx1"/>
                      </a:solidFill>
                      <a:prstDash val="solid"/>
                    </a:lnB>
                    <a:noFill/>
                  </a:tcPr>
                </a:tc>
              </a:tr>
            </a:tbl>
          </a:graphicData>
        </a:graphic>
      </p:graphicFrame>
    </p:spTree>
  </p:cSld>
  <p:clrMapOvr>
    <a:masterClrMapping/>
  </p:clrMapOvr>
</p:sld>
</file>

<file path=ppt/tags/tag1.xml><?xml version="1.0" encoding="utf-8"?>
<p:tagLst xmlns:p="http://schemas.openxmlformats.org/presentationml/2006/main">
  <p:tag name="KSO_WM_DIAGRAM_VIRTUALLY_FRAME" val="{&quot;height&quot;:493.5489763779527,&quot;left&quot;:47.8,&quot;top&quot;:311.30102362204724,&quot;width&quot;:522.85}"/>
</p:tagLst>
</file>

<file path=ppt/tags/tag10.xml><?xml version="1.0" encoding="utf-8"?>
<p:tagLst xmlns:p="http://schemas.openxmlformats.org/presentationml/2006/main">
  <p:tag name="TABLE_ENDDRAG_ORIGIN_RECT" val="474*603"/>
  <p:tag name="TABLE_ENDDRAG_RECT" val="59*131*474*603"/>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KSO_WM_UNIT_TABLE_BEAUTIFY" val="smartTable{47eb03e2-7172-46d8-bb18-631f45ad373c}"/>
  <p:tag name="TABLE_ENDDRAG_ORIGIN_RECT" val="494*654"/>
  <p:tag name="TABLE_ENDDRAG_RECT" val="59*117*494*654"/>
</p:tagLst>
</file>

<file path=ppt/tags/tag14.xml><?xml version="1.0" encoding="utf-8"?>
<p:tagLst xmlns:p="http://schemas.openxmlformats.org/presentationml/2006/main">
  <p:tag name="KSO_WM_DIAGRAM_VIRTUALLY_FRAME" val="{&quot;height&quot;:324.0489763779527,&quot;left&quot;:47.8,&quot;top&quot;:311.30102362204724,&quot;width&quot;:522.85}"/>
</p:tagLst>
</file>

<file path=ppt/tags/tag15.xml><?xml version="1.0" encoding="utf-8"?>
<p:tagLst xmlns:p="http://schemas.openxmlformats.org/presentationml/2006/main">
  <p:tag name="KSO_WM_DIAGRAM_VIRTUALLY_FRAME" val="{&quot;height&quot;:324.0489763779527,&quot;left&quot;:47.8,&quot;top&quot;:311.30102362204724,&quot;width&quot;:522.85}"/>
</p:tagLst>
</file>

<file path=ppt/tags/tag16.xml><?xml version="1.0" encoding="utf-8"?>
<p:tagLst xmlns:p="http://schemas.openxmlformats.org/presentationml/2006/main">
  <p:tag name="KSO_WM_UNIT_TABLE_BEAUTIFY" val="smartTable{8d6f4cf3-b3ae-4b42-b2f4-1c2fb84fcbc6}"/>
</p:tagLst>
</file>

<file path=ppt/tags/tag17.xml><?xml version="1.0" encoding="utf-8"?>
<p:tagLst xmlns:p="http://schemas.openxmlformats.org/presentationml/2006/main">
  <p:tag name="KSO_WM_DIAGRAM_VIRTUALLY_FRAME" val="{&quot;height&quot;:324.0489763779527,&quot;left&quot;:47.8,&quot;top&quot;:311.30102362204724,&quot;width&quot;:522.85}"/>
</p:tagLst>
</file>

<file path=ppt/tags/tag18.xml><?xml version="1.0" encoding="utf-8"?>
<p:tagLst xmlns:p="http://schemas.openxmlformats.org/presentationml/2006/main">
  <p:tag name="KSO_WM_DIAGRAM_VIRTUALLY_FRAME" val="{&quot;height&quot;:324.0489763779527,&quot;left&quot;:47.8,&quot;top&quot;:311.30102362204724,&quot;width&quot;:522.85}"/>
</p:tagLst>
</file>

<file path=ppt/tags/tag19.xml><?xml version="1.0" encoding="utf-8"?>
<p:tagLst xmlns:p="http://schemas.openxmlformats.org/presentationml/2006/main">
  <p:tag name="KSO_WM_UNIT_TABLE_BEAUTIFY" val="smartTable{c1d2925c-1adf-41b4-8278-c92371b896e3}"/>
</p:tagLst>
</file>

<file path=ppt/tags/tag2.xml><?xml version="1.0" encoding="utf-8"?>
<p:tagLst xmlns:p="http://schemas.openxmlformats.org/presentationml/2006/main">
  <p:tag name="KSO_WM_DIAGRAM_VIRTUALLY_FRAME" val="{&quot;height&quot;:493.5489763779527,&quot;left&quot;:47.8,&quot;top&quot;:311.30102362204724,&quot;width&quot;:522.85}"/>
</p:tagLst>
</file>

<file path=ppt/tags/tag20.xml><?xml version="1.0" encoding="utf-8"?>
<p:tagLst xmlns:p="http://schemas.openxmlformats.org/presentationml/2006/main">
  <p:tag name="commondata" val="eyJoZGlkIjoiMTQyYWFlZWIzNWNlOTUyYTQ0Y2M3MGY0YjM0MmUzMzUifQ=="/>
</p:tagLst>
</file>

<file path=ppt/tags/tag3.xml><?xml version="1.0" encoding="utf-8"?>
<p:tagLst xmlns:p="http://schemas.openxmlformats.org/presentationml/2006/main">
  <p:tag name="KSO_WM_DIAGRAM_VIRTUALLY_FRAME" val="{&quot;height&quot;:493.5489763779527,&quot;left&quot;:47.8,&quot;top&quot;:311.30102362204724,&quot;width&quot;:522.85}"/>
</p:tagLst>
</file>

<file path=ppt/tags/tag4.xml><?xml version="1.0" encoding="utf-8"?>
<p:tagLst xmlns:p="http://schemas.openxmlformats.org/presentationml/2006/main">
  <p:tag name="KSO_WM_DIAGRAM_VIRTUALLY_FRAME" val="{&quot;height&quot;:493.5489763779527,&quot;left&quot;:47.8,&quot;top&quot;:311.30102362204724,&quot;width&quot;:522.85}"/>
</p:tagLst>
</file>

<file path=ppt/tags/tag5.xml><?xml version="1.0" encoding="utf-8"?>
<p:tagLst xmlns:p="http://schemas.openxmlformats.org/presentationml/2006/main">
  <p:tag name="KSO_WM_DIAGRAM_VIRTUALLY_FRAME" val="{&quot;height&quot;:493.5489763779527,&quot;left&quot;:47.8,&quot;top&quot;:311.30102362204724,&quot;width&quot;:522.85}"/>
</p:tagLst>
</file>

<file path=ppt/tags/tag6.xml><?xml version="1.0" encoding="utf-8"?>
<p:tagLst xmlns:p="http://schemas.openxmlformats.org/presentationml/2006/main">
  <p:tag name="KSO_WM_DIAGRAM_VIRTUALLY_FRAME" val="{&quot;height&quot;:493.5489763779527,&quot;left&quot;:47.8,&quot;top&quot;:311.30102362204724,&quot;width&quot;:522.8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6623</Words>
  <Application>WPS 演示</Application>
  <PresentationFormat>自定义</PresentationFormat>
  <Paragraphs>909</Paragraphs>
  <Slides>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宋体</vt:lpstr>
      <vt:lpstr>Wingdings</vt:lpstr>
      <vt:lpstr>Calibri</vt:lpstr>
      <vt:lpstr>微软雅黑</vt:lpstr>
      <vt:lpstr>HarmonyOS Sans SC</vt:lpstr>
      <vt:lpstr>Arial Unicode MS</vt:lpstr>
      <vt:lpstr>Office Theme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$haw</cp:lastModifiedBy>
  <cp:revision>471</cp:revision>
  <dcterms:created xsi:type="dcterms:W3CDTF">2014-05-08T07:59:00Z</dcterms:created>
  <dcterms:modified xsi:type="dcterms:W3CDTF">2025-02-10T06:43:06Z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00E0A47C622741F9B7B080B9F0185E05_13</vt:lpwstr>
  </property>
</Properties>
</file>