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3"/>
    <p:sldId id="260" r:id="rId5"/>
    <p:sldId id="262" r:id="rId6"/>
    <p:sldId id="263" r:id="rId7"/>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906" userDrawn="1">
          <p15:clr>
            <a:srgbClr val="A4A3A4"/>
          </p15:clr>
        </p15:guide>
        <p15:guide id="2" pos="22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50" d="100"/>
          <a:sy n="150" d="100"/>
        </p:scale>
        <p:origin x="-2118" y="5076"/>
      </p:cViewPr>
      <p:guideLst>
        <p:guide orient="horz" pos="2906"/>
        <p:guide pos="228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xml"/><Relationship Id="rId10" Type="http://schemas.openxmlformats.org/officeDocument/2006/relationships/tableStyles" Target="tableStyle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3279775" cy="534988"/>
          </a:xfrm>
          <a:prstGeom prst="rect">
            <a:avLst/>
          </a:prstGeom>
          <a:noFill/>
          <a:ln w="9525">
            <a:noFill/>
            <a:miter lim="800000"/>
          </a:ln>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4287838" y="0"/>
            <a:ext cx="3279775" cy="534988"/>
          </a:xfrm>
          <a:prstGeom prst="rect">
            <a:avLst/>
          </a:prstGeom>
          <a:noFill/>
          <a:ln w="9525">
            <a:noFill/>
            <a:miter lim="800000"/>
          </a:ln>
        </p:spPr>
        <p:txBody>
          <a:bodyPr vert="horz" wrap="square" lIns="91440" tIns="45720" rIns="91440" bIns="45720" numCol="1" anchor="t" anchorCtr="0" compatLnSpc="1"/>
          <a:lstStyle>
            <a:lvl1pPr algn="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EA89A6D8-24A0-401B-872B-399130FACEE4}"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2"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2053" name="备注占位符 4"/>
          <p:cNvSpPr>
            <a:spLocks noGrp="1" noRot="1" noChangeAspect="1" noChangeArrowheads="1"/>
          </p:cNvSpPr>
          <p:nvPr/>
        </p:nvSpPr>
        <p:spPr bwMode="auto">
          <a:xfrm>
            <a:off x="757238" y="5080000"/>
            <a:ext cx="6054725" cy="4811713"/>
          </a:xfrm>
          <a:prstGeom prst="rect">
            <a:avLst/>
          </a:prstGeom>
          <a:no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rPr>
              <a:t>单击此处编辑母版文本样式</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endParaRPr>
          </a:p>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rPr>
              <a:t>第二级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endParaRPr>
          </a:p>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rPr>
              <a:t>第三级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endParaRPr>
          </a:p>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rPr>
              <a:t>第四级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endParaRPr>
          </a:p>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rPr>
              <a:t>第五级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2054" name="页脚占位符 5"/>
          <p:cNvSpPr>
            <a:spLocks noGrp="1" noChangeArrowheads="1"/>
          </p:cNvSpPr>
          <p:nvPr>
            <p:ph type="ftr" sz="quarter" idx="4"/>
          </p:nvPr>
        </p:nvSpPr>
        <p:spPr bwMode="auto">
          <a:xfrm>
            <a:off x="0" y="10156825"/>
            <a:ext cx="3279775" cy="533400"/>
          </a:xfrm>
          <a:prstGeom prst="rect">
            <a:avLst/>
          </a:prstGeom>
          <a:noFill/>
          <a:ln w="9525">
            <a:noFill/>
            <a:miter lim="800000"/>
          </a:ln>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4287838" y="10156825"/>
            <a:ext cx="3279775" cy="533400"/>
          </a:xfrm>
          <a:prstGeom prst="rect">
            <a:avLst/>
          </a:prstGeom>
          <a:noFill/>
          <a:ln w="9525">
            <a:noFill/>
            <a:miter lim="800000"/>
          </a:ln>
        </p:spPr>
        <p:txBody>
          <a:bodyPr vert="horz" wrap="square" lIns="91440" tIns="45720" rIns="91440" bIns="45720" numCol="1" anchor="b" anchorCtr="0" compatLnSpc="1"/>
          <a:lstStyle/>
          <a:p>
            <a:pPr lvl="0" algn="r" eaLnBrk="1" fontAlgn="base" hangingPunct="1"/>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z="1200" strike="noStrike" noProof="1"/>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a:xfrm>
            <a:off x="-279400" y="0"/>
            <a:ext cx="4157663" cy="5873750"/>
          </a:xfrm>
        </p:spPr>
      </p:sp>
      <p:sp>
        <p:nvSpPr>
          <p:cNvPr id="4099" name="备注占位符 2"/>
          <p:cNvSpPr>
            <a:spLocks noGrp="1" noRot="1" noChangeAspect="1"/>
          </p:cNvSpPr>
          <p:nvPr>
            <p:ph type="body"/>
          </p:nvPr>
        </p:nvSpPr>
        <p:spPr>
          <a:xfrm>
            <a:off x="3565525" y="0"/>
            <a:ext cx="0" cy="5873750"/>
          </a:xfrm>
          <a:prstGeom prst="rect">
            <a:avLst/>
          </a:prstGeom>
          <a:noFill/>
          <a:ln w="9525">
            <a:noFill/>
          </a:ln>
        </p:spPr>
        <p:txBody>
          <a:bodyPr anchor="t" anchorCtr="0"/>
          <a:lstStyle/>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TextEdit="1"/>
          </p:cNvSpPr>
          <p:nvPr>
            <p:ph type="sldImg"/>
          </p:nvPr>
        </p:nvSpPr>
        <p:spPr/>
      </p:sp>
      <p:sp>
        <p:nvSpPr>
          <p:cNvPr id="6146" name="备注占位符 2"/>
          <p:cNvSpPr>
            <a:spLocks noGrp="1"/>
          </p:cNvSpPr>
          <p:nvPr>
            <p:ph type="body"/>
          </p:nvPr>
        </p:nvSpPr>
        <p:spPr>
          <a:xfrm>
            <a:off x="757238" y="5080000"/>
            <a:ext cx="6054725" cy="4811713"/>
          </a:xfrm>
          <a:prstGeom prst="rect">
            <a:avLst/>
          </a:prstGeom>
          <a:noFill/>
          <a:ln w="9525">
            <a:noFill/>
          </a:ln>
        </p:spPr>
        <p:txBody>
          <a:bodyPr anchor="t" anchorCtr="0"/>
          <a:lstStyle/>
          <a:p>
            <a:pPr lvl="0"/>
            <a:endParaRPr lang="zh-CN" altLang="en-US" dirty="0"/>
          </a:p>
        </p:txBody>
      </p:sp>
      <p:sp>
        <p:nvSpPr>
          <p:cNvPr id="6147" name="灯片编号占位符 3"/>
          <p:cNvSpPr txBox="1">
            <a:spLocks noGrp="1"/>
          </p:cNvSpPr>
          <p:nvPr>
            <p:ph type="sldNum" sz="quarter"/>
          </p:nvPr>
        </p:nvSpPr>
        <p:spPr>
          <a:xfrm>
            <a:off x="4287838" y="10156825"/>
            <a:ext cx="3279775" cy="533400"/>
          </a:xfrm>
          <a:prstGeom prst="rect">
            <a:avLst/>
          </a:prstGeom>
          <a:noFill/>
          <a:ln w="9525">
            <a:noFill/>
          </a:ln>
        </p:spPr>
        <p:txBody>
          <a:bodyPr vert="horz" wrap="square" lIns="91440" tIns="45720" rIns="91440" bIns="45720" anchor="b" anchorCtr="0"/>
          <a:lstStyle/>
          <a:p>
            <a:pPr lvl="0" algn="r"/>
            <a:fld id="{9A0DB2DC-4C9A-4742-B13C-FB6460FD3503}" type="slidenum">
              <a:rPr lang="en-US" altLang="en-US" dirty="0"/>
            </a:fld>
            <a:endParaRPr lang="en-US"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TextEdit="1"/>
          </p:cNvSpPr>
          <p:nvPr>
            <p:ph type="sldImg"/>
          </p:nvPr>
        </p:nvSpPr>
        <p:spPr/>
      </p:sp>
      <p:sp>
        <p:nvSpPr>
          <p:cNvPr id="6146" name="备注占位符 2"/>
          <p:cNvSpPr>
            <a:spLocks noGrp="1"/>
          </p:cNvSpPr>
          <p:nvPr>
            <p:ph type="body"/>
          </p:nvPr>
        </p:nvSpPr>
        <p:spPr>
          <a:xfrm>
            <a:off x="757238" y="5080000"/>
            <a:ext cx="6054725" cy="4811713"/>
          </a:xfrm>
          <a:prstGeom prst="rect">
            <a:avLst/>
          </a:prstGeom>
          <a:noFill/>
          <a:ln w="9525">
            <a:noFill/>
          </a:ln>
        </p:spPr>
        <p:txBody>
          <a:bodyPr anchor="t" anchorCtr="0"/>
          <a:lstStyle/>
          <a:p>
            <a:pPr lvl="0"/>
            <a:endParaRPr lang="zh-CN" altLang="en-US" dirty="0"/>
          </a:p>
        </p:txBody>
      </p:sp>
      <p:sp>
        <p:nvSpPr>
          <p:cNvPr id="6147" name="灯片编号占位符 3"/>
          <p:cNvSpPr txBox="1">
            <a:spLocks noGrp="1"/>
          </p:cNvSpPr>
          <p:nvPr>
            <p:ph type="sldNum" sz="quarter"/>
          </p:nvPr>
        </p:nvSpPr>
        <p:spPr>
          <a:xfrm>
            <a:off x="4287838" y="10156825"/>
            <a:ext cx="3279775" cy="533400"/>
          </a:xfrm>
          <a:prstGeom prst="rect">
            <a:avLst/>
          </a:prstGeom>
          <a:noFill/>
          <a:ln w="9525">
            <a:noFill/>
          </a:ln>
        </p:spPr>
        <p:txBody>
          <a:bodyPr vert="horz" wrap="square" lIns="91440" tIns="45720" rIns="91440" bIns="45720" anchor="b" anchorCtr="0"/>
          <a:lstStyle/>
          <a:p>
            <a:pPr lvl="0" algn="r"/>
            <a:fld id="{9A0DB2DC-4C9A-4742-B13C-FB6460FD3503}" type="slidenum">
              <a:rPr lang="en-US" altLang="en-US" dirty="0"/>
            </a:fld>
            <a:endParaRPr lang="en-US"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TextEdit="1"/>
          </p:cNvSpPr>
          <p:nvPr>
            <p:ph type="sldImg"/>
          </p:nvPr>
        </p:nvSpPr>
        <p:spPr/>
      </p:sp>
      <p:sp>
        <p:nvSpPr>
          <p:cNvPr id="6146" name="备注占位符 2"/>
          <p:cNvSpPr>
            <a:spLocks noGrp="1"/>
          </p:cNvSpPr>
          <p:nvPr>
            <p:ph type="body"/>
          </p:nvPr>
        </p:nvSpPr>
        <p:spPr>
          <a:xfrm>
            <a:off x="757238" y="5080000"/>
            <a:ext cx="6054725" cy="4811713"/>
          </a:xfrm>
          <a:prstGeom prst="rect">
            <a:avLst/>
          </a:prstGeom>
          <a:noFill/>
          <a:ln w="9525">
            <a:noFill/>
          </a:ln>
        </p:spPr>
        <p:txBody>
          <a:bodyPr anchor="t" anchorCtr="0"/>
          <a:lstStyle/>
          <a:p>
            <a:pPr lvl="0"/>
            <a:endParaRPr lang="zh-CN" altLang="en-US" dirty="0"/>
          </a:p>
        </p:txBody>
      </p:sp>
      <p:sp>
        <p:nvSpPr>
          <p:cNvPr id="6147" name="灯片编号占位符 3"/>
          <p:cNvSpPr txBox="1">
            <a:spLocks noGrp="1"/>
          </p:cNvSpPr>
          <p:nvPr>
            <p:ph type="sldNum" sz="quarter"/>
          </p:nvPr>
        </p:nvSpPr>
        <p:spPr>
          <a:xfrm>
            <a:off x="4287838" y="10156825"/>
            <a:ext cx="3279775" cy="533400"/>
          </a:xfrm>
          <a:prstGeom prst="rect">
            <a:avLst/>
          </a:prstGeom>
          <a:noFill/>
          <a:ln w="9525">
            <a:noFill/>
          </a:ln>
        </p:spPr>
        <p:txBody>
          <a:bodyPr vert="horz" wrap="square" lIns="91440" tIns="45720" rIns="91440" bIns="45720" anchor="b" anchorCtr="0"/>
          <a:lstStyle/>
          <a:p>
            <a:pPr lvl="0" algn="r"/>
            <a:fld id="{9A0DB2DC-4C9A-4742-B13C-FB6460FD3503}" type="slidenum">
              <a:rPr lang="en-US" altLang="en-US" dirty="0"/>
            </a:fld>
            <a:endParaRPr lang="en-US"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68325" y="3322638"/>
            <a:ext cx="6432550" cy="2290762"/>
          </a:xfrm>
          <a:prstGeom prst="rect">
            <a:avLst/>
          </a:prstGeom>
        </p:spPr>
        <p:txBody>
          <a:body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135063" y="6059488"/>
            <a:ext cx="5299075" cy="2732087"/>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a:t>单击此处编辑母版副标题样式</a:t>
            </a:r>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377825" y="428625"/>
            <a:ext cx="6813550" cy="1781175"/>
          </a:xfrm>
          <a:prstGeom prst="rect">
            <a:avLst/>
          </a:prstGeom>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377825" y="2495550"/>
            <a:ext cx="6813550" cy="7056438"/>
          </a:xfrm>
          <a:prstGeom prst="rect">
            <a:avLst/>
          </a:prstGeo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87988" y="428625"/>
            <a:ext cx="1703387" cy="9123363"/>
          </a:xfrm>
          <a:prstGeom prst="rect">
            <a:avLst/>
          </a:prstGeo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377825" y="428625"/>
            <a:ext cx="4957763" cy="9123363"/>
          </a:xfrm>
          <a:prstGeom prst="rect">
            <a:avLst/>
          </a:prstGeo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77825" y="428625"/>
            <a:ext cx="6813550" cy="1781175"/>
          </a:xfrm>
          <a:prstGeom prst="rect">
            <a:avLst/>
          </a:prstGeom>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77825" y="2495550"/>
            <a:ext cx="6813550" cy="7056438"/>
          </a:xfrm>
          <a:prstGeom prst="rect">
            <a:avLst/>
          </a:prstGeo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98488" y="6872288"/>
            <a:ext cx="6432550" cy="2122487"/>
          </a:xfrm>
          <a:prstGeom prst="rect">
            <a:avLst/>
          </a:prstGeom>
        </p:spPr>
        <p:txBody>
          <a:bodyPr anchor="t"/>
          <a:lstStyle>
            <a:lvl1pPr algn="l">
              <a:defRPr sz="40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598488" y="4532313"/>
            <a:ext cx="6432550" cy="23399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a:t>单击此处编辑母版文本样式</a:t>
            </a:r>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377825" y="428625"/>
            <a:ext cx="6813550" cy="1781175"/>
          </a:xfrm>
          <a:prstGeom prst="rect">
            <a:avLst/>
          </a:prstGeom>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377825" y="2495550"/>
            <a:ext cx="3330575" cy="70564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3860800" y="2495550"/>
            <a:ext cx="3330575" cy="70564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77825" y="428625"/>
            <a:ext cx="6813550" cy="1781175"/>
          </a:xfrm>
          <a:prstGeom prst="rect">
            <a:avLst/>
          </a:prstGeo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377825" y="2393950"/>
            <a:ext cx="3344863" cy="9969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377825" y="3390900"/>
            <a:ext cx="3344863" cy="61610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3844925" y="2393950"/>
            <a:ext cx="3346450" cy="9969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3844925" y="3390900"/>
            <a:ext cx="3346450" cy="61610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377825" y="428625"/>
            <a:ext cx="6813550" cy="1781175"/>
          </a:xfrm>
          <a:prstGeom prst="rect">
            <a:avLst/>
          </a:prstGeom>
        </p:spPr>
        <p:txBody>
          <a:bodyPr/>
          <a:lstStyle/>
          <a:p>
            <a:pPr fontAlgn="base"/>
            <a:r>
              <a:rPr lang="zh-CN" altLang="en-US" strike="noStrike" noProof="1"/>
              <a:t>单击此处编辑母版标题样式</a:t>
            </a:r>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77825" y="425450"/>
            <a:ext cx="2490788" cy="1812925"/>
          </a:xfrm>
          <a:prstGeom prst="rect">
            <a:avLst/>
          </a:prstGeo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2959100" y="425450"/>
            <a:ext cx="4232275" cy="912653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377825" y="2238375"/>
            <a:ext cx="2490788" cy="73136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84313" y="7485063"/>
            <a:ext cx="4540250" cy="884237"/>
          </a:xfrm>
          <a:prstGeom prst="rect">
            <a:avLst/>
          </a:prstGeo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1484313" y="955675"/>
            <a:ext cx="4540250" cy="641508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484313" y="8369300"/>
            <a:ext cx="4540250" cy="1254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对角圆角矩形 11"/>
          <p:cNvSpPr/>
          <p:nvPr/>
        </p:nvSpPr>
        <p:spPr>
          <a:xfrm>
            <a:off x="193040" y="7750002"/>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lstStyle/>
          <a:p>
            <a:pPr lvl="0" eaLnBrk="1" hangingPunct="1"/>
            <a:endParaRPr lang="zh-CN" altLang="en-US" dirty="0">
              <a:latin typeface="Arial" panose="020B0604020202020204" pitchFamily="34" charset="0"/>
              <a:ea typeface="宋体" panose="02010600030101010101" pitchFamily="2" charset="-122"/>
            </a:endParaRPr>
          </a:p>
        </p:txBody>
      </p:sp>
      <p:sp>
        <p:nvSpPr>
          <p:cNvPr id="2" name="对角圆角矩形 11"/>
          <p:cNvSpPr/>
          <p:nvPr/>
        </p:nvSpPr>
        <p:spPr>
          <a:xfrm>
            <a:off x="193040" y="488633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lstStyle/>
          <a:p>
            <a:pPr lvl="0" eaLnBrk="1" hangingPunct="1"/>
            <a:endParaRPr lang="zh-CN" altLang="en-US" dirty="0">
              <a:latin typeface="Arial" panose="020B0604020202020204" pitchFamily="34" charset="0"/>
              <a:ea typeface="宋体" panose="02010600030101010101" pitchFamily="2" charset="-122"/>
            </a:endParaRPr>
          </a:p>
        </p:txBody>
      </p:sp>
      <p:sp>
        <p:nvSpPr>
          <p:cNvPr id="1028" name="object 46"/>
          <p:cNvSpPr>
            <a:spLocks noChangeArrowheads="1"/>
          </p:cNvSpPr>
          <p:nvPr/>
        </p:nvSpPr>
        <p:spPr bwMode="auto">
          <a:xfrm>
            <a:off x="276249" y="5446917"/>
            <a:ext cx="6713855" cy="1301750"/>
          </a:xfrm>
          <a:prstGeom prst="rect">
            <a:avLst/>
          </a:prstGeom>
          <a:noFill/>
          <a:ln>
            <a:noFill/>
          </a:ln>
        </p:spPr>
        <p:txBody>
          <a:bodyPr lIns="0" tIns="0" rIns="0" bIns="0"/>
          <a:lstStyle>
            <a:lvl1pPr marL="127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1270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lang="en-US" sz="1200" noProof="0" dirty="0">
                <a:ln>
                  <a:noFill/>
                </a:ln>
                <a:effectLst/>
                <a:uLnTx/>
                <a:uFillTx/>
              </a:rPr>
              <a:t>FR-S6356YCQ is a new generation of high-performance data center full 10 Gigabit TOR switch for high-performance cloud computing, data center and high-end campus network. Adopt advanced hardware architecture design to provide the highest switching performance and rich data center business features in the industry.</a:t>
            </a:r>
            <a:endParaRPr lang="en-US" sz="1200" noProof="0" dirty="0">
              <a:ln>
                <a:noFill/>
              </a:ln>
              <a:effectLst/>
              <a:uLnTx/>
              <a:uFillTx/>
            </a:endParaRPr>
          </a:p>
          <a:p>
            <a:pPr marL="1270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lang="en-US" sz="1200" noProof="0" dirty="0">
                <a:ln>
                  <a:noFill/>
                </a:ln>
                <a:effectLst/>
                <a:uLnTx/>
                <a:uFillTx/>
              </a:rPr>
              <a:t>FR-S6356YCQ provides high-density 10G/25G/100G data center access. In order to meet the pooling requirements of cloud computing data center network resources, it supports rich data center features such as VXLAN, EVPN, M-LAG, </a:t>
            </a:r>
            <a:r>
              <a:rPr lang="en-US" sz="1200" noProof="0" dirty="0" smtClean="0">
                <a:ln>
                  <a:noFill/>
                </a:ln>
                <a:effectLst/>
                <a:uLnTx/>
                <a:uFillTx/>
              </a:rPr>
              <a:t>Stack</a:t>
            </a:r>
            <a:r>
              <a:rPr lang="en-US" sz="1200" dirty="0" smtClean="0"/>
              <a:t>, </a:t>
            </a:r>
            <a:r>
              <a:rPr lang="en-US" sz="1200" noProof="0" dirty="0" smtClean="0">
                <a:ln>
                  <a:noFill/>
                </a:ln>
                <a:effectLst/>
                <a:uLnTx/>
                <a:uFillTx/>
              </a:rPr>
              <a:t>NETCONF </a:t>
            </a:r>
            <a:r>
              <a:rPr lang="en-US" sz="1200" noProof="0" dirty="0">
                <a:ln>
                  <a:noFill/>
                </a:ln>
                <a:effectLst/>
                <a:uLnTx/>
                <a:uFillTx/>
              </a:rPr>
              <a:t>and so on.</a:t>
            </a:r>
            <a:endParaRPr lang="en-US" sz="1200" noProof="0" dirty="0">
              <a:ln>
                <a:noFill/>
              </a:ln>
              <a:effectLst/>
              <a:uLnTx/>
              <a:uFillTx/>
            </a:endParaRPr>
          </a:p>
          <a:p>
            <a:pPr marL="1270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lang="en-US" sz="1200" noProof="0" dirty="0">
                <a:ln>
                  <a:noFill/>
                </a:ln>
                <a:effectLst/>
                <a:uLnTx/>
                <a:uFillTx/>
              </a:rPr>
              <a:t>Meet the data center network construction requirements and data center internal layer 2 network deployment requirements.</a:t>
            </a:r>
            <a:endParaRPr lang="en-US" sz="1200" noProof="0" dirty="0">
              <a:ln>
                <a:noFill/>
              </a:ln>
              <a:effectLst/>
              <a:uLnTx/>
              <a:uFillTx/>
            </a:endParaRPr>
          </a:p>
        </p:txBody>
      </p:sp>
      <p:sp>
        <p:nvSpPr>
          <p:cNvPr id="3084" name="矩形 19"/>
          <p:cNvSpPr/>
          <p:nvPr/>
        </p:nvSpPr>
        <p:spPr>
          <a:xfrm>
            <a:off x="0" y="131763"/>
            <a:ext cx="498699" cy="715011"/>
          </a:xfrm>
          <a:prstGeom prst="rect">
            <a:avLst/>
          </a:prstGeom>
          <a:solidFill>
            <a:srgbClr val="C00000"/>
          </a:solidFill>
          <a:ln w="9525">
            <a:noFill/>
          </a:ln>
        </p:spPr>
        <p:txBody>
          <a:bodyPr anchor="t" anchorCtr="0"/>
          <a:lstStyle/>
          <a:p>
            <a:endParaRPr lang="zh-CN" altLang="en-US" dirty="0">
              <a:latin typeface="Arial" panose="020B0604020202020204" pitchFamily="34" charset="0"/>
              <a:ea typeface="宋体" panose="02010600030101010101" pitchFamily="2" charset="-122"/>
            </a:endParaRPr>
          </a:p>
        </p:txBody>
      </p:sp>
      <p:sp>
        <p:nvSpPr>
          <p:cNvPr id="3086" name="Text Box 22"/>
          <p:cNvSpPr txBox="1"/>
          <p:nvPr/>
        </p:nvSpPr>
        <p:spPr>
          <a:xfrm>
            <a:off x="4095750" y="2025015"/>
            <a:ext cx="2879090" cy="398780"/>
          </a:xfrm>
          <a:prstGeom prst="rect">
            <a:avLst/>
          </a:prstGeom>
          <a:noFill/>
          <a:ln w="9525">
            <a:noFill/>
          </a:ln>
        </p:spPr>
        <p:txBody>
          <a:bodyPr wrap="square" anchor="t" anchorCtr="0">
            <a:spAutoFit/>
          </a:bodyPr>
          <a:lstStyle/>
          <a:p>
            <a:pPr algn="r"/>
            <a:r>
              <a:rPr lang="en-US" altLang="zh-CN" sz="2000" b="1" dirty="0">
                <a:solidFill>
                  <a:srgbClr val="4D4D4D"/>
                </a:solidFill>
                <a:latin typeface="Arial" panose="020B0604020202020204" pitchFamily="34" charset="0"/>
                <a:ea typeface="宋体" panose="02010600030101010101" pitchFamily="2" charset="-122"/>
                <a:sym typeface="宋体" panose="02010600030101010101" pitchFamily="2" charset="-122"/>
              </a:rPr>
              <a:t>FR-S6356YCQ </a:t>
            </a:r>
            <a:endParaRPr lang="en-US" altLang="zh-CN" sz="2000" b="1" dirty="0">
              <a:solidFill>
                <a:srgbClr val="4D4D4D"/>
              </a:solidFill>
              <a:latin typeface="Arial" panose="020B0604020202020204" pitchFamily="34" charset="0"/>
              <a:ea typeface="宋体" panose="02010600030101010101" pitchFamily="2" charset="-122"/>
              <a:sym typeface="宋体" panose="02010600030101010101" pitchFamily="2" charset="-122"/>
            </a:endParaRPr>
          </a:p>
        </p:txBody>
      </p:sp>
      <p:sp>
        <p:nvSpPr>
          <p:cNvPr id="3087" name="Text Box 23"/>
          <p:cNvSpPr txBox="1"/>
          <p:nvPr/>
        </p:nvSpPr>
        <p:spPr>
          <a:xfrm>
            <a:off x="444928" y="1436729"/>
            <a:ext cx="6582500" cy="423545"/>
          </a:xfrm>
          <a:prstGeom prst="rect">
            <a:avLst/>
          </a:prstGeom>
          <a:noFill/>
          <a:ln w="9525">
            <a:noFill/>
          </a:ln>
        </p:spPr>
        <p:txBody>
          <a:bodyPr wrap="square" anchor="t" anchorCtr="0">
            <a:spAutoFit/>
          </a:bodyPr>
          <a:lstStyle/>
          <a:p>
            <a:pPr algn="r">
              <a:lnSpc>
                <a:spcPct val="90000"/>
              </a:lnSpc>
            </a:pPr>
            <a:r>
              <a:rPr lang="en-US" altLang="zh-CN" sz="2400" b="1" dirty="0">
                <a:solidFill>
                  <a:srgbClr val="4D4D4D"/>
                </a:solidFill>
                <a:latin typeface="Arial" panose="020B0604020202020204" pitchFamily="34" charset="0"/>
                <a:ea typeface="黑体" panose="02010609060101010101" pitchFamily="49" charset="-122"/>
              </a:rPr>
              <a:t> Datacenter </a:t>
            </a:r>
            <a:r>
              <a:rPr lang="en-US" altLang="zh-CN" sz="2400" b="1" dirty="0">
                <a:solidFill>
                  <a:srgbClr val="4D4D4D"/>
                </a:solidFill>
                <a:ea typeface="黑体" panose="02010609060101010101" pitchFamily="49" charset="-122"/>
                <a:sym typeface="+mn-ea"/>
              </a:rPr>
              <a:t>Series</a:t>
            </a:r>
            <a:r>
              <a:rPr lang="en-US" altLang="zh-CN" sz="2400" b="1" dirty="0">
                <a:solidFill>
                  <a:srgbClr val="4D4D4D"/>
                </a:solidFill>
                <a:latin typeface="Arial" panose="020B0604020202020204" pitchFamily="34" charset="0"/>
                <a:ea typeface="黑体" panose="02010609060101010101" pitchFamily="49" charset="-122"/>
              </a:rPr>
              <a:t> Switches</a:t>
            </a:r>
            <a:endParaRPr lang="en-US" altLang="zh-CN" sz="2400" b="1" dirty="0">
              <a:solidFill>
                <a:srgbClr val="4D4D4D"/>
              </a:solidFill>
              <a:latin typeface="Arial" panose="020B0604020202020204" pitchFamily="34" charset="0"/>
              <a:ea typeface="黑体" panose="02010609060101010101" pitchFamily="49" charset="-122"/>
            </a:endParaRPr>
          </a:p>
        </p:txBody>
      </p:sp>
      <p:sp>
        <p:nvSpPr>
          <p:cNvPr id="3091" name="矩形 6"/>
          <p:cNvSpPr/>
          <p:nvPr/>
        </p:nvSpPr>
        <p:spPr>
          <a:xfrm>
            <a:off x="193040" y="4896803"/>
            <a:ext cx="1809115" cy="337185"/>
          </a:xfrm>
          <a:prstGeom prst="rect">
            <a:avLst/>
          </a:prstGeom>
          <a:noFill/>
          <a:ln w="9525">
            <a:noFill/>
          </a:ln>
        </p:spPr>
        <p:txBody>
          <a:bodyPr wrap="none" anchor="t" anchorCtr="0">
            <a:spAutoFit/>
          </a:bodyPr>
          <a:lstStyle/>
          <a:p>
            <a:pPr algn="l"/>
            <a:r>
              <a:rPr lang="en-US" altLang="zh-CN" sz="1600" b="1" dirty="0">
                <a:solidFill>
                  <a:schemeClr val="bg1"/>
                </a:solidFill>
                <a:latin typeface="Arial" panose="020B0604020202020204" pitchFamily="34" charset="0"/>
                <a:ea typeface="宋体" panose="02010600030101010101" pitchFamily="2" charset="-122"/>
              </a:rPr>
              <a:t>  </a:t>
            </a:r>
            <a:r>
              <a:rPr lang="en-US" altLang="zh-CN" sz="1400" b="1" dirty="0">
                <a:solidFill>
                  <a:schemeClr val="bg1"/>
                </a:solidFill>
                <a:latin typeface="Arial" panose="020B0604020202020204" pitchFamily="34" charset="0"/>
                <a:ea typeface="宋体" panose="02010600030101010101" pitchFamily="2" charset="-122"/>
              </a:rPr>
              <a:t>Product Overview</a:t>
            </a:r>
            <a:endParaRPr lang="en-US" altLang="zh-CN" sz="1400" b="1" dirty="0">
              <a:solidFill>
                <a:schemeClr val="bg1"/>
              </a:solidFill>
              <a:latin typeface="Arial" panose="020B0604020202020204" pitchFamily="34" charset="0"/>
              <a:ea typeface="宋体" panose="02010600030101010101" pitchFamily="2" charset="-122"/>
            </a:endParaRPr>
          </a:p>
        </p:txBody>
      </p:sp>
      <p:sp>
        <p:nvSpPr>
          <p:cNvPr id="3092" name="矩形 31"/>
          <p:cNvSpPr/>
          <p:nvPr/>
        </p:nvSpPr>
        <p:spPr>
          <a:xfrm>
            <a:off x="274003" y="5009515"/>
            <a:ext cx="46037" cy="142875"/>
          </a:xfrm>
          <a:prstGeom prst="rect">
            <a:avLst/>
          </a:prstGeom>
          <a:solidFill>
            <a:srgbClr val="C00000"/>
          </a:solidFill>
          <a:ln w="9525">
            <a:noFill/>
          </a:ln>
        </p:spPr>
        <p:txBody>
          <a:bodyPr anchor="t" anchorCtr="0"/>
          <a:lstStyle/>
          <a:p>
            <a:endParaRPr lang="zh-CN" altLang="en-US" dirty="0">
              <a:latin typeface="Arial" panose="020B0604020202020204" pitchFamily="34" charset="0"/>
              <a:ea typeface="宋体" panose="02010600030101010101" pitchFamily="2" charset="-122"/>
            </a:endParaRPr>
          </a:p>
        </p:txBody>
      </p:sp>
      <p:grpSp>
        <p:nvGrpSpPr>
          <p:cNvPr id="3093" name="Group 11"/>
          <p:cNvGrpSpPr/>
          <p:nvPr/>
        </p:nvGrpSpPr>
        <p:grpSpPr>
          <a:xfrm>
            <a:off x="2979738" y="10310813"/>
            <a:ext cx="4529137" cy="309562"/>
            <a:chOff x="112" y="0"/>
            <a:chExt cx="7726" cy="461"/>
          </a:xfrm>
        </p:grpSpPr>
        <p:sp>
          <p:nvSpPr>
            <p:cNvPr id="3094" name="Rectangle 12"/>
            <p:cNvSpPr/>
            <p:nvPr/>
          </p:nvSpPr>
          <p:spPr>
            <a:xfrm>
              <a:off x="7678" y="121"/>
              <a:ext cx="160"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sp>
          <p:nvSpPr>
            <p:cNvPr id="3095" name="TextBox 24"/>
            <p:cNvSpPr txBox="1"/>
            <p:nvPr/>
          </p:nvSpPr>
          <p:spPr>
            <a:xfrm>
              <a:off x="112" y="0"/>
              <a:ext cx="7688" cy="461"/>
            </a:xfrm>
            <a:prstGeom prst="rect">
              <a:avLst/>
            </a:prstGeom>
            <a:noFill/>
            <a:ln w="9525">
              <a:noFill/>
            </a:ln>
          </p:spPr>
          <p:txBody>
            <a:bodyPr lIns="90170" tIns="46990" rIns="90170" bIns="46990" anchor="t" anchorCtr="0">
              <a:spAutoFit/>
            </a:bodyPr>
            <a:lstStyle/>
            <a:p>
              <a:r>
                <a:rPr lang="en-US" altLang="zh-CN" sz="1400" b="1" dirty="0">
                  <a:latin typeface="Arial" panose="020B0604020202020204" pitchFamily="34" charset="0"/>
                  <a:ea typeface="宋体" panose="02010600030101010101" pitchFamily="2" charset="-122"/>
                </a:rPr>
                <a:t> HUNAN FULLRIVER HIGH TECHNOLOGY CO.LTD.</a:t>
              </a:r>
              <a:endParaRPr lang="zh-CN" altLang="en-US" sz="1400" dirty="0">
                <a:latin typeface="迷你简中倩" pitchFamily="1" charset="-122"/>
                <a:ea typeface="迷你简中倩" pitchFamily="1" charset="-122"/>
              </a:endParaRPr>
            </a:p>
          </p:txBody>
        </p:sp>
        <p:sp>
          <p:nvSpPr>
            <p:cNvPr id="3096" name="Rectangle 14"/>
            <p:cNvSpPr/>
            <p:nvPr/>
          </p:nvSpPr>
          <p:spPr>
            <a:xfrm>
              <a:off x="122" y="121"/>
              <a:ext cx="159"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grpSp>
      <p:sp>
        <p:nvSpPr>
          <p:cNvPr id="5" name="矩形 6"/>
          <p:cNvSpPr/>
          <p:nvPr/>
        </p:nvSpPr>
        <p:spPr>
          <a:xfrm>
            <a:off x="200400" y="7765878"/>
            <a:ext cx="2027863" cy="307777"/>
          </a:xfrm>
          <a:prstGeom prst="rect">
            <a:avLst/>
          </a:prstGeom>
          <a:noFill/>
          <a:ln w="9525">
            <a:noFill/>
          </a:ln>
        </p:spPr>
        <p:txBody>
          <a:bodyPr wrap="none" anchor="t" anchorCtr="0">
            <a:spAutoFit/>
          </a:bodyPr>
          <a:lstStyle/>
          <a:p>
            <a:pPr algn="l"/>
            <a:r>
              <a:rPr lang="en-US" altLang="zh-CN" sz="1400" b="1" dirty="0">
                <a:solidFill>
                  <a:schemeClr val="bg1"/>
                </a:solidFill>
                <a:latin typeface="Arial" panose="020B0604020202020204" pitchFamily="34" charset="0"/>
                <a:ea typeface="宋体" panose="02010600030101010101" pitchFamily="2" charset="-122"/>
              </a:rPr>
              <a:t>  Product Appearance</a:t>
            </a:r>
            <a:endParaRPr lang="en-US" altLang="zh-CN" sz="1400" b="1" dirty="0">
              <a:solidFill>
                <a:schemeClr val="bg1"/>
              </a:solidFill>
              <a:latin typeface="Arial" panose="020B0604020202020204" pitchFamily="34" charset="0"/>
              <a:ea typeface="宋体" panose="02010600030101010101" pitchFamily="2" charset="-122"/>
            </a:endParaRPr>
          </a:p>
        </p:txBody>
      </p:sp>
      <p:graphicFrame>
        <p:nvGraphicFramePr>
          <p:cNvPr id="17" name="表格 16"/>
          <p:cNvGraphicFramePr/>
          <p:nvPr/>
        </p:nvGraphicFramePr>
        <p:xfrm>
          <a:off x="400685" y="8394065"/>
          <a:ext cx="6767513" cy="863600"/>
        </p:xfrm>
        <a:graphic>
          <a:graphicData uri="http://schemas.openxmlformats.org/drawingml/2006/table">
            <a:tbl>
              <a:tblPr firstRow="1" bandRow="1">
                <a:tableStyleId>{5940675A-B579-460E-94D1-54222C63F5DA}</a:tableStyleId>
              </a:tblPr>
              <a:tblGrid>
                <a:gridCol w="3743325"/>
                <a:gridCol w="3024188"/>
              </a:tblGrid>
              <a:tr h="863600">
                <a:tc>
                  <a:txBody>
                    <a:bodyPr/>
                    <a:lstStyle/>
                    <a:p>
                      <a:pPr indent="0" algn="ctr">
                        <a:buNone/>
                      </a:pPr>
                      <a:endParaRPr lang="en-US" sz="1000" b="0">
                        <a:solidFill>
                          <a:srgbClr val="000000"/>
                        </a:solidFill>
                        <a:latin typeface="Verdana" panose="020B0604030504040204" charset="0"/>
                        <a:cs typeface="Verdana" panose="020B0604030504040204" charset="0"/>
                      </a:endParaRPr>
                    </a:p>
                    <a:p>
                      <a:pPr indent="0" algn="ctr">
                        <a:buNone/>
                      </a:pPr>
                      <a:endParaRPr lang="en-US" sz="1000" b="0">
                        <a:solidFill>
                          <a:srgbClr val="000000"/>
                        </a:solidFill>
                        <a:latin typeface="Verdana" panose="020B0604030504040204" charset="0"/>
                        <a:cs typeface="Verdana" panose="020B0604030504040204" charset="0"/>
                      </a:endParaRPr>
                    </a:p>
                    <a:p>
                      <a:pPr indent="0" algn="ctr">
                        <a:buNone/>
                      </a:pPr>
                      <a:endParaRPr lang="en-US" sz="1000" b="0">
                        <a:solidFill>
                          <a:srgbClr val="000000"/>
                        </a:solidFill>
                        <a:latin typeface="Verdana" panose="020B0604030504040204" charset="0"/>
                        <a:cs typeface="Verdana" panose="020B0604030504040204" charset="0"/>
                      </a:endParaRPr>
                    </a:p>
                    <a:p>
                      <a:pPr indent="0" algn="ctr">
                        <a:buNone/>
                      </a:pPr>
                      <a:r>
                        <a:rPr lang="en-US" sz="1000" b="0">
                          <a:solidFill>
                            <a:srgbClr val="000000"/>
                          </a:solidFill>
                          <a:latin typeface="Verdana" panose="020B0604030504040204" charset="0"/>
                          <a:cs typeface="Verdana" panose="020B0604030504040204" charset="0"/>
                        </a:rPr>
                        <a:t> FR-S6900-48S8CQ</a:t>
                      </a:r>
                      <a:endParaRPr lang="en-US" sz="1000" b="0">
                        <a:solidFill>
                          <a:srgbClr val="000000"/>
                        </a:solidFill>
                        <a:latin typeface="Verdana" panose="020B0604030504040204" charset="0"/>
                        <a:cs typeface="Verdana" panose="020B0604030504040204" charset="0"/>
                      </a:endParaRPr>
                    </a:p>
                  </a:txBody>
                  <a:tcPr marL="68580" marR="68580" marT="0" marB="0" anchor="ctr">
                    <a:lnL w="12700">
                      <a:solidFill>
                        <a:schemeClr val="tx1"/>
                      </a:solidFill>
                      <a:prstDash val="solid"/>
                    </a:lnL>
                    <a:lnR w="12700">
                      <a:solidFill>
                        <a:schemeClr val="tx1"/>
                      </a:solidFill>
                      <a:prstDash val="solid"/>
                    </a:lnR>
                    <a:lnT w="12700" cap="flat">
                      <a:solidFill>
                        <a:schemeClr val="tx1"/>
                      </a:solidFill>
                      <a:prstDash val="solid"/>
                    </a:lnT>
                    <a:lnB w="12700" cap="flat">
                      <a:solidFill>
                        <a:schemeClr val="tx1"/>
                      </a:solidFill>
                      <a:prstDash val="solid"/>
                    </a:lnB>
                    <a:lnTlToBr>
                      <a:noFill/>
                    </a:lnTlToBr>
                    <a:lnBlToTr>
                      <a:noFill/>
                    </a:lnBlToTr>
                    <a:noFill/>
                  </a:tcPr>
                </a:tc>
                <a:tc>
                  <a:txBody>
                    <a:bodyPr/>
                    <a:lstStyle/>
                    <a:p>
                      <a:pPr indent="0">
                        <a:buNone/>
                      </a:pPr>
                      <a:r>
                        <a:rPr lang="en-US" sz="1000" b="0">
                          <a:solidFill>
                            <a:srgbClr val="000000"/>
                          </a:solidFill>
                          <a:latin typeface="Verdana" panose="020B0604030504040204" charset="0"/>
                          <a:cs typeface="Verdana" panose="020B0604030504040204" charset="0"/>
                        </a:rPr>
                        <a:t>48×25GE SFP28</a:t>
                      </a:r>
                      <a:endParaRPr lang="en-US" sz="1000" b="0">
                        <a:solidFill>
                          <a:srgbClr val="000000"/>
                        </a:solidFill>
                        <a:latin typeface="Verdana" panose="020B0604030504040204" charset="0"/>
                        <a:cs typeface="Verdana" panose="020B0604030504040204" charset="0"/>
                      </a:endParaRPr>
                    </a:p>
                    <a:p>
                      <a:pPr indent="0">
                        <a:buNone/>
                      </a:pPr>
                      <a:r>
                        <a:rPr lang="en-US" sz="1000" b="0">
                          <a:solidFill>
                            <a:srgbClr val="000000"/>
                          </a:solidFill>
                          <a:latin typeface="Verdana" panose="020B0604030504040204" charset="0"/>
                          <a:cs typeface="Verdana" panose="020B0604030504040204" charset="0"/>
                        </a:rPr>
                        <a:t>8×40/100GE QSFP28</a:t>
                      </a:r>
                      <a:endParaRPr lang="en-US" sz="1000" b="0">
                        <a:solidFill>
                          <a:srgbClr val="000000"/>
                        </a:solidFill>
                        <a:latin typeface="Verdana" panose="020B0604030504040204" charset="0"/>
                        <a:cs typeface="Verdana" panose="020B0604030504040204" charset="0"/>
                      </a:endParaRPr>
                    </a:p>
                    <a:p>
                      <a:pPr indent="0">
                        <a:buNone/>
                      </a:pPr>
                      <a:r>
                        <a:rPr lang="en-US" sz="1000" b="0">
                          <a:solidFill>
                            <a:srgbClr val="000000"/>
                          </a:solidFill>
                          <a:latin typeface="Verdana" panose="020B0604030504040204" charset="0"/>
                          <a:cs typeface="Verdana" panose="020B0604030504040204" charset="0"/>
                        </a:rPr>
                        <a:t>2×hot-swapped fans</a:t>
                      </a:r>
                      <a:endParaRPr lang="en-US" sz="1000" b="0">
                        <a:solidFill>
                          <a:srgbClr val="000000"/>
                        </a:solidFill>
                        <a:latin typeface="Verdana" panose="020B0604030504040204" charset="0"/>
                        <a:cs typeface="Verdana" panose="020B0604030504040204" charset="0"/>
                      </a:endParaRPr>
                    </a:p>
                    <a:p>
                      <a:pPr indent="0">
                        <a:buNone/>
                      </a:pPr>
                      <a:r>
                        <a:rPr lang="en-US" sz="1000" b="0">
                          <a:solidFill>
                            <a:srgbClr val="000000"/>
                          </a:solidFill>
                          <a:latin typeface="Verdana" panose="020B0604030504040204" charset="0"/>
                          <a:cs typeface="Verdana" panose="020B0604030504040204" charset="0"/>
                        </a:rPr>
                        <a:t>1+1 power redundancy</a:t>
                      </a:r>
                      <a:endParaRPr lang="en-US" sz="1000" b="0">
                        <a:solidFill>
                          <a:srgbClr val="000000"/>
                        </a:solidFill>
                        <a:latin typeface="Verdana" panose="020B0604030504040204" charset="0"/>
                        <a:cs typeface="Verdana" panose="020B0604030504040204" charset="0"/>
                      </a:endParaRPr>
                    </a:p>
                  </a:txBody>
                  <a:tcPr marL="68580" marR="68580" marT="0" marB="0" anchor="ctr">
                    <a:lnL w="12700">
                      <a:solidFill>
                        <a:schemeClr val="tx1"/>
                      </a:solidFill>
                      <a:prstDash val="solid"/>
                    </a:lnL>
                    <a:lnR w="12700" cap="flat">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0" name="图片 19" descr="S6900-48S8CQ_2102065-TD005 C_41342211 B外观效果图_正视图"/>
          <p:cNvPicPr>
            <a:picLocks noChangeAspect="1"/>
          </p:cNvPicPr>
          <p:nvPr/>
        </p:nvPicPr>
        <p:blipFill>
          <a:blip r:embed="rId1" cstate="print"/>
          <a:stretch>
            <a:fillRect/>
          </a:stretch>
        </p:blipFill>
        <p:spPr>
          <a:xfrm>
            <a:off x="687705" y="8292465"/>
            <a:ext cx="3356610" cy="788035"/>
          </a:xfrm>
          <a:prstGeom prst="rect">
            <a:avLst/>
          </a:prstGeom>
        </p:spPr>
      </p:pic>
      <p:grpSp>
        <p:nvGrpSpPr>
          <p:cNvPr id="3" name="Group 3"/>
          <p:cNvGrpSpPr/>
          <p:nvPr/>
        </p:nvGrpSpPr>
        <p:grpSpPr>
          <a:xfrm>
            <a:off x="629521" y="354039"/>
            <a:ext cx="2878587" cy="471180"/>
            <a:chOff x="0" y="0"/>
            <a:chExt cx="2164" cy="365"/>
          </a:xfrm>
        </p:grpSpPr>
        <p:sp>
          <p:nvSpPr>
            <p:cNvPr id="6" name="Freeform 12"/>
            <p:cNvSpPr>
              <a:spLocks noEditPoints="1"/>
            </p:cNvSpPr>
            <p:nvPr/>
          </p:nvSpPr>
          <p:spPr>
            <a:xfrm>
              <a:off x="0" y="0"/>
              <a:ext cx="2164" cy="223"/>
            </a:xfrm>
            <a:custGeom>
              <a:avLst/>
              <a:gdLst/>
              <a:ahLst/>
              <a:cxnLst>
                <a:cxn ang="0">
                  <a:pos x="2118" y="39"/>
                </a:cxn>
                <a:cxn ang="0">
                  <a:pos x="2031" y="88"/>
                </a:cxn>
                <a:cxn ang="0">
                  <a:pos x="2124" y="76"/>
                </a:cxn>
                <a:cxn ang="0">
                  <a:pos x="2129" y="147"/>
                </a:cxn>
                <a:cxn ang="0">
                  <a:pos x="2112" y="123"/>
                </a:cxn>
                <a:cxn ang="0">
                  <a:pos x="2074" y="120"/>
                </a:cxn>
                <a:cxn ang="0">
                  <a:pos x="1991" y="217"/>
                </a:cxn>
                <a:cxn ang="0">
                  <a:pos x="1961" y="196"/>
                </a:cxn>
                <a:cxn ang="0">
                  <a:pos x="1955" y="0"/>
                </a:cxn>
                <a:cxn ang="0">
                  <a:pos x="2141" y="10"/>
                </a:cxn>
                <a:cxn ang="0">
                  <a:pos x="2163" y="71"/>
                </a:cxn>
                <a:cxn ang="0">
                  <a:pos x="2145" y="98"/>
                </a:cxn>
                <a:cxn ang="0">
                  <a:pos x="2161" y="129"/>
                </a:cxn>
                <a:cxn ang="0">
                  <a:pos x="1820" y="223"/>
                </a:cxn>
                <a:cxn ang="0">
                  <a:pos x="1777" y="183"/>
                </a:cxn>
                <a:cxn ang="0">
                  <a:pos x="1771" y="120"/>
                </a:cxn>
                <a:cxn ang="0">
                  <a:pos x="1905" y="33"/>
                </a:cxn>
                <a:cxn ang="0">
                  <a:pos x="1700" y="188"/>
                </a:cxn>
                <a:cxn ang="0">
                  <a:pos x="1748" y="218"/>
                </a:cxn>
                <a:cxn ang="0">
                  <a:pos x="1506" y="0"/>
                </a:cxn>
                <a:cxn ang="0">
                  <a:pos x="1536" y="214"/>
                </a:cxn>
                <a:cxn ang="0">
                  <a:pos x="1370" y="220"/>
                </a:cxn>
                <a:cxn ang="0">
                  <a:pos x="1318" y="211"/>
                </a:cxn>
                <a:cxn ang="0">
                  <a:pos x="1296" y="178"/>
                </a:cxn>
                <a:cxn ang="0">
                  <a:pos x="1210" y="59"/>
                </a:cxn>
                <a:cxn ang="0">
                  <a:pos x="1190" y="34"/>
                </a:cxn>
                <a:cxn ang="0">
                  <a:pos x="1165" y="88"/>
                </a:cxn>
                <a:cxn ang="0">
                  <a:pos x="1208" y="68"/>
                </a:cxn>
                <a:cxn ang="0">
                  <a:pos x="1208" y="141"/>
                </a:cxn>
                <a:cxn ang="0">
                  <a:pos x="1186" y="122"/>
                </a:cxn>
                <a:cxn ang="0">
                  <a:pos x="1110" y="120"/>
                </a:cxn>
                <a:cxn ang="0">
                  <a:pos x="1061" y="212"/>
                </a:cxn>
                <a:cxn ang="0">
                  <a:pos x="1039" y="190"/>
                </a:cxn>
                <a:cxn ang="0">
                  <a:pos x="1177" y="0"/>
                </a:cxn>
                <a:cxn ang="0">
                  <a:pos x="1232" y="18"/>
                </a:cxn>
                <a:cxn ang="0">
                  <a:pos x="1241" y="77"/>
                </a:cxn>
                <a:cxn ang="0">
                  <a:pos x="1220" y="99"/>
                </a:cxn>
                <a:cxn ang="0">
                  <a:pos x="1244" y="135"/>
                </a:cxn>
                <a:cxn ang="0">
                  <a:pos x="778" y="178"/>
                </a:cxn>
                <a:cxn ang="0">
                  <a:pos x="814" y="215"/>
                </a:cxn>
                <a:cxn ang="0">
                  <a:pos x="986" y="187"/>
                </a:cxn>
                <a:cxn ang="0">
                  <a:pos x="852" y="172"/>
                </a:cxn>
                <a:cxn ang="0">
                  <a:pos x="517" y="166"/>
                </a:cxn>
                <a:cxn ang="0">
                  <a:pos x="544" y="211"/>
                </a:cxn>
                <a:cxn ang="0">
                  <a:pos x="726" y="220"/>
                </a:cxn>
                <a:cxn ang="0">
                  <a:pos x="596" y="180"/>
                </a:cxn>
                <a:cxn ang="0">
                  <a:pos x="517" y="0"/>
                </a:cxn>
                <a:cxn ang="0">
                  <a:pos x="347" y="185"/>
                </a:cxn>
                <a:cxn ang="0">
                  <a:pos x="431" y="177"/>
                </a:cxn>
                <a:cxn ang="0">
                  <a:pos x="384" y="223"/>
                </a:cxn>
                <a:cxn ang="0">
                  <a:pos x="276" y="205"/>
                </a:cxn>
                <a:cxn ang="0">
                  <a:pos x="259" y="0"/>
                </a:cxn>
                <a:cxn ang="0">
                  <a:pos x="196" y="88"/>
                </a:cxn>
                <a:cxn ang="0">
                  <a:pos x="0" y="0"/>
                </a:cxn>
                <a:cxn ang="0">
                  <a:pos x="15" y="200"/>
                </a:cxn>
                <a:cxn ang="0">
                  <a:pos x="70" y="220"/>
                </a:cxn>
              </a:cxnLst>
              <a:rect l="0" t="0" r="0" b="0"/>
              <a:pathLst>
                <a:path w="2164" h="223">
                  <a:moveTo>
                    <a:pt x="2129" y="59"/>
                  </a:moveTo>
                  <a:lnTo>
                    <a:pt x="2129" y="59"/>
                  </a:lnTo>
                  <a:lnTo>
                    <a:pt x="2127" y="50"/>
                  </a:lnTo>
                  <a:lnTo>
                    <a:pt x="2124" y="43"/>
                  </a:lnTo>
                  <a:lnTo>
                    <a:pt x="2118" y="39"/>
                  </a:lnTo>
                  <a:lnTo>
                    <a:pt x="2111" y="34"/>
                  </a:lnTo>
                  <a:lnTo>
                    <a:pt x="2099" y="34"/>
                  </a:lnTo>
                  <a:lnTo>
                    <a:pt x="2080" y="33"/>
                  </a:lnTo>
                  <a:lnTo>
                    <a:pt x="2031" y="33"/>
                  </a:lnTo>
                  <a:lnTo>
                    <a:pt x="2031" y="88"/>
                  </a:lnTo>
                  <a:lnTo>
                    <a:pt x="2084" y="88"/>
                  </a:lnTo>
                  <a:lnTo>
                    <a:pt x="2102" y="88"/>
                  </a:lnTo>
                  <a:lnTo>
                    <a:pt x="2112" y="85"/>
                  </a:lnTo>
                  <a:lnTo>
                    <a:pt x="2120" y="82"/>
                  </a:lnTo>
                  <a:lnTo>
                    <a:pt x="2124" y="76"/>
                  </a:lnTo>
                  <a:lnTo>
                    <a:pt x="2127" y="68"/>
                  </a:lnTo>
                  <a:lnTo>
                    <a:pt x="2129" y="59"/>
                  </a:lnTo>
                  <a:close/>
                  <a:moveTo>
                    <a:pt x="2164" y="220"/>
                  </a:moveTo>
                  <a:lnTo>
                    <a:pt x="2129" y="220"/>
                  </a:lnTo>
                  <a:lnTo>
                    <a:pt x="2129" y="147"/>
                  </a:lnTo>
                  <a:lnTo>
                    <a:pt x="2129" y="141"/>
                  </a:lnTo>
                  <a:lnTo>
                    <a:pt x="2126" y="135"/>
                  </a:lnTo>
                  <a:lnTo>
                    <a:pt x="2123" y="131"/>
                  </a:lnTo>
                  <a:lnTo>
                    <a:pt x="2118" y="126"/>
                  </a:lnTo>
                  <a:lnTo>
                    <a:pt x="2112" y="123"/>
                  </a:lnTo>
                  <a:lnTo>
                    <a:pt x="2106" y="122"/>
                  </a:lnTo>
                  <a:lnTo>
                    <a:pt x="2098" y="120"/>
                  </a:lnTo>
                  <a:lnTo>
                    <a:pt x="2089" y="120"/>
                  </a:lnTo>
                  <a:lnTo>
                    <a:pt x="2080" y="120"/>
                  </a:lnTo>
                  <a:lnTo>
                    <a:pt x="2074" y="120"/>
                  </a:lnTo>
                  <a:lnTo>
                    <a:pt x="2031" y="120"/>
                  </a:lnTo>
                  <a:lnTo>
                    <a:pt x="2031" y="220"/>
                  </a:lnTo>
                  <a:lnTo>
                    <a:pt x="2015" y="220"/>
                  </a:lnTo>
                  <a:lnTo>
                    <a:pt x="2001" y="218"/>
                  </a:lnTo>
                  <a:lnTo>
                    <a:pt x="1991" y="217"/>
                  </a:lnTo>
                  <a:lnTo>
                    <a:pt x="1982" y="212"/>
                  </a:lnTo>
                  <a:lnTo>
                    <a:pt x="1976" y="209"/>
                  </a:lnTo>
                  <a:lnTo>
                    <a:pt x="1970" y="206"/>
                  </a:lnTo>
                  <a:lnTo>
                    <a:pt x="1966" y="200"/>
                  </a:lnTo>
                  <a:lnTo>
                    <a:pt x="1961" y="196"/>
                  </a:lnTo>
                  <a:lnTo>
                    <a:pt x="1958" y="190"/>
                  </a:lnTo>
                  <a:lnTo>
                    <a:pt x="1957" y="183"/>
                  </a:lnTo>
                  <a:lnTo>
                    <a:pt x="1955" y="175"/>
                  </a:lnTo>
                  <a:lnTo>
                    <a:pt x="1955" y="166"/>
                  </a:lnTo>
                  <a:lnTo>
                    <a:pt x="1955" y="0"/>
                  </a:lnTo>
                  <a:lnTo>
                    <a:pt x="2098" y="0"/>
                  </a:lnTo>
                  <a:lnTo>
                    <a:pt x="2109" y="1"/>
                  </a:lnTo>
                  <a:lnTo>
                    <a:pt x="2121" y="3"/>
                  </a:lnTo>
                  <a:lnTo>
                    <a:pt x="2132" y="6"/>
                  </a:lnTo>
                  <a:lnTo>
                    <a:pt x="2141" y="10"/>
                  </a:lnTo>
                  <a:lnTo>
                    <a:pt x="2151" y="18"/>
                  </a:lnTo>
                  <a:lnTo>
                    <a:pt x="2158" y="28"/>
                  </a:lnTo>
                  <a:lnTo>
                    <a:pt x="2163" y="40"/>
                  </a:lnTo>
                  <a:lnTo>
                    <a:pt x="2164" y="53"/>
                  </a:lnTo>
                  <a:lnTo>
                    <a:pt x="2163" y="71"/>
                  </a:lnTo>
                  <a:lnTo>
                    <a:pt x="2160" y="77"/>
                  </a:lnTo>
                  <a:lnTo>
                    <a:pt x="2157" y="85"/>
                  </a:lnTo>
                  <a:lnTo>
                    <a:pt x="2154" y="89"/>
                  </a:lnTo>
                  <a:lnTo>
                    <a:pt x="2149" y="93"/>
                  </a:lnTo>
                  <a:lnTo>
                    <a:pt x="2145" y="98"/>
                  </a:lnTo>
                  <a:lnTo>
                    <a:pt x="2139" y="99"/>
                  </a:lnTo>
                  <a:lnTo>
                    <a:pt x="2151" y="110"/>
                  </a:lnTo>
                  <a:lnTo>
                    <a:pt x="2157" y="117"/>
                  </a:lnTo>
                  <a:lnTo>
                    <a:pt x="2160" y="122"/>
                  </a:lnTo>
                  <a:lnTo>
                    <a:pt x="2161" y="129"/>
                  </a:lnTo>
                  <a:lnTo>
                    <a:pt x="2163" y="135"/>
                  </a:lnTo>
                  <a:lnTo>
                    <a:pt x="2164" y="144"/>
                  </a:lnTo>
                  <a:lnTo>
                    <a:pt x="2164" y="220"/>
                  </a:lnTo>
                  <a:close/>
                  <a:moveTo>
                    <a:pt x="1820" y="223"/>
                  </a:moveTo>
                  <a:lnTo>
                    <a:pt x="1820" y="223"/>
                  </a:lnTo>
                  <a:lnTo>
                    <a:pt x="1905" y="220"/>
                  </a:lnTo>
                  <a:lnTo>
                    <a:pt x="1905" y="187"/>
                  </a:lnTo>
                  <a:lnTo>
                    <a:pt x="1791" y="187"/>
                  </a:lnTo>
                  <a:lnTo>
                    <a:pt x="1785" y="187"/>
                  </a:lnTo>
                  <a:lnTo>
                    <a:pt x="1777" y="183"/>
                  </a:lnTo>
                  <a:lnTo>
                    <a:pt x="1774" y="180"/>
                  </a:lnTo>
                  <a:lnTo>
                    <a:pt x="1773" y="177"/>
                  </a:lnTo>
                  <a:lnTo>
                    <a:pt x="1771" y="172"/>
                  </a:lnTo>
                  <a:lnTo>
                    <a:pt x="1771" y="169"/>
                  </a:lnTo>
                  <a:lnTo>
                    <a:pt x="1771" y="120"/>
                  </a:lnTo>
                  <a:lnTo>
                    <a:pt x="1893" y="120"/>
                  </a:lnTo>
                  <a:lnTo>
                    <a:pt x="1893" y="88"/>
                  </a:lnTo>
                  <a:lnTo>
                    <a:pt x="1771" y="88"/>
                  </a:lnTo>
                  <a:lnTo>
                    <a:pt x="1771" y="33"/>
                  </a:lnTo>
                  <a:lnTo>
                    <a:pt x="1905" y="33"/>
                  </a:lnTo>
                  <a:lnTo>
                    <a:pt x="1905" y="0"/>
                  </a:lnTo>
                  <a:lnTo>
                    <a:pt x="1696" y="0"/>
                  </a:lnTo>
                  <a:lnTo>
                    <a:pt x="1696" y="166"/>
                  </a:lnTo>
                  <a:lnTo>
                    <a:pt x="1697" y="178"/>
                  </a:lnTo>
                  <a:lnTo>
                    <a:pt x="1700" y="188"/>
                  </a:lnTo>
                  <a:lnTo>
                    <a:pt x="1706" y="197"/>
                  </a:lnTo>
                  <a:lnTo>
                    <a:pt x="1714" y="205"/>
                  </a:lnTo>
                  <a:lnTo>
                    <a:pt x="1722" y="211"/>
                  </a:lnTo>
                  <a:lnTo>
                    <a:pt x="1734" y="215"/>
                  </a:lnTo>
                  <a:lnTo>
                    <a:pt x="1748" y="218"/>
                  </a:lnTo>
                  <a:lnTo>
                    <a:pt x="1763" y="220"/>
                  </a:lnTo>
                  <a:lnTo>
                    <a:pt x="1820" y="223"/>
                  </a:lnTo>
                  <a:close/>
                  <a:moveTo>
                    <a:pt x="1611" y="0"/>
                  </a:moveTo>
                  <a:lnTo>
                    <a:pt x="1537" y="156"/>
                  </a:lnTo>
                  <a:lnTo>
                    <a:pt x="1506" y="0"/>
                  </a:lnTo>
                  <a:lnTo>
                    <a:pt x="1420" y="0"/>
                  </a:lnTo>
                  <a:lnTo>
                    <a:pt x="1462" y="220"/>
                  </a:lnTo>
                  <a:lnTo>
                    <a:pt x="1521" y="220"/>
                  </a:lnTo>
                  <a:lnTo>
                    <a:pt x="1527" y="218"/>
                  </a:lnTo>
                  <a:lnTo>
                    <a:pt x="1536" y="214"/>
                  </a:lnTo>
                  <a:lnTo>
                    <a:pt x="1545" y="208"/>
                  </a:lnTo>
                  <a:lnTo>
                    <a:pt x="1549" y="202"/>
                  </a:lnTo>
                  <a:lnTo>
                    <a:pt x="1645" y="0"/>
                  </a:lnTo>
                  <a:lnTo>
                    <a:pt x="1611" y="0"/>
                  </a:lnTo>
                  <a:close/>
                  <a:moveTo>
                    <a:pt x="1370" y="220"/>
                  </a:moveTo>
                  <a:lnTo>
                    <a:pt x="1361" y="220"/>
                  </a:lnTo>
                  <a:lnTo>
                    <a:pt x="1350" y="220"/>
                  </a:lnTo>
                  <a:lnTo>
                    <a:pt x="1336" y="217"/>
                  </a:lnTo>
                  <a:lnTo>
                    <a:pt x="1327" y="214"/>
                  </a:lnTo>
                  <a:lnTo>
                    <a:pt x="1318" y="211"/>
                  </a:lnTo>
                  <a:lnTo>
                    <a:pt x="1312" y="206"/>
                  </a:lnTo>
                  <a:lnTo>
                    <a:pt x="1306" y="202"/>
                  </a:lnTo>
                  <a:lnTo>
                    <a:pt x="1302" y="196"/>
                  </a:lnTo>
                  <a:lnTo>
                    <a:pt x="1297" y="187"/>
                  </a:lnTo>
                  <a:lnTo>
                    <a:pt x="1296" y="178"/>
                  </a:lnTo>
                  <a:lnTo>
                    <a:pt x="1294" y="166"/>
                  </a:lnTo>
                  <a:lnTo>
                    <a:pt x="1294" y="0"/>
                  </a:lnTo>
                  <a:lnTo>
                    <a:pt x="1370" y="0"/>
                  </a:lnTo>
                  <a:lnTo>
                    <a:pt x="1370" y="220"/>
                  </a:lnTo>
                  <a:close/>
                  <a:moveTo>
                    <a:pt x="1210" y="59"/>
                  </a:moveTo>
                  <a:lnTo>
                    <a:pt x="1210" y="59"/>
                  </a:lnTo>
                  <a:lnTo>
                    <a:pt x="1208" y="50"/>
                  </a:lnTo>
                  <a:lnTo>
                    <a:pt x="1204" y="43"/>
                  </a:lnTo>
                  <a:lnTo>
                    <a:pt x="1199" y="39"/>
                  </a:lnTo>
                  <a:lnTo>
                    <a:pt x="1190" y="34"/>
                  </a:lnTo>
                  <a:lnTo>
                    <a:pt x="1180" y="34"/>
                  </a:lnTo>
                  <a:lnTo>
                    <a:pt x="1159" y="33"/>
                  </a:lnTo>
                  <a:lnTo>
                    <a:pt x="1110" y="33"/>
                  </a:lnTo>
                  <a:lnTo>
                    <a:pt x="1110" y="88"/>
                  </a:lnTo>
                  <a:lnTo>
                    <a:pt x="1165" y="88"/>
                  </a:lnTo>
                  <a:lnTo>
                    <a:pt x="1183" y="88"/>
                  </a:lnTo>
                  <a:lnTo>
                    <a:pt x="1193" y="85"/>
                  </a:lnTo>
                  <a:lnTo>
                    <a:pt x="1201" y="82"/>
                  </a:lnTo>
                  <a:lnTo>
                    <a:pt x="1205" y="76"/>
                  </a:lnTo>
                  <a:lnTo>
                    <a:pt x="1208" y="68"/>
                  </a:lnTo>
                  <a:lnTo>
                    <a:pt x="1210" y="59"/>
                  </a:lnTo>
                  <a:close/>
                  <a:moveTo>
                    <a:pt x="1244" y="220"/>
                  </a:moveTo>
                  <a:lnTo>
                    <a:pt x="1210" y="220"/>
                  </a:lnTo>
                  <a:lnTo>
                    <a:pt x="1210" y="147"/>
                  </a:lnTo>
                  <a:lnTo>
                    <a:pt x="1208" y="141"/>
                  </a:lnTo>
                  <a:lnTo>
                    <a:pt x="1207" y="135"/>
                  </a:lnTo>
                  <a:lnTo>
                    <a:pt x="1204" y="131"/>
                  </a:lnTo>
                  <a:lnTo>
                    <a:pt x="1199" y="126"/>
                  </a:lnTo>
                  <a:lnTo>
                    <a:pt x="1193" y="123"/>
                  </a:lnTo>
                  <a:lnTo>
                    <a:pt x="1186" y="122"/>
                  </a:lnTo>
                  <a:lnTo>
                    <a:pt x="1178" y="120"/>
                  </a:lnTo>
                  <a:lnTo>
                    <a:pt x="1170" y="120"/>
                  </a:lnTo>
                  <a:lnTo>
                    <a:pt x="1161" y="120"/>
                  </a:lnTo>
                  <a:lnTo>
                    <a:pt x="1153" y="120"/>
                  </a:lnTo>
                  <a:lnTo>
                    <a:pt x="1110" y="120"/>
                  </a:lnTo>
                  <a:lnTo>
                    <a:pt x="1110" y="220"/>
                  </a:lnTo>
                  <a:lnTo>
                    <a:pt x="1095" y="220"/>
                  </a:lnTo>
                  <a:lnTo>
                    <a:pt x="1082" y="218"/>
                  </a:lnTo>
                  <a:lnTo>
                    <a:pt x="1070" y="217"/>
                  </a:lnTo>
                  <a:lnTo>
                    <a:pt x="1061" y="212"/>
                  </a:lnTo>
                  <a:lnTo>
                    <a:pt x="1055" y="209"/>
                  </a:lnTo>
                  <a:lnTo>
                    <a:pt x="1051" y="206"/>
                  </a:lnTo>
                  <a:lnTo>
                    <a:pt x="1047" y="200"/>
                  </a:lnTo>
                  <a:lnTo>
                    <a:pt x="1042" y="196"/>
                  </a:lnTo>
                  <a:lnTo>
                    <a:pt x="1039" y="190"/>
                  </a:lnTo>
                  <a:lnTo>
                    <a:pt x="1038" y="183"/>
                  </a:lnTo>
                  <a:lnTo>
                    <a:pt x="1036" y="175"/>
                  </a:lnTo>
                  <a:lnTo>
                    <a:pt x="1036" y="166"/>
                  </a:lnTo>
                  <a:lnTo>
                    <a:pt x="1036" y="0"/>
                  </a:lnTo>
                  <a:lnTo>
                    <a:pt x="1177" y="0"/>
                  </a:lnTo>
                  <a:lnTo>
                    <a:pt x="1190" y="1"/>
                  </a:lnTo>
                  <a:lnTo>
                    <a:pt x="1202" y="3"/>
                  </a:lnTo>
                  <a:lnTo>
                    <a:pt x="1213" y="6"/>
                  </a:lnTo>
                  <a:lnTo>
                    <a:pt x="1221" y="10"/>
                  </a:lnTo>
                  <a:lnTo>
                    <a:pt x="1232" y="18"/>
                  </a:lnTo>
                  <a:lnTo>
                    <a:pt x="1238" y="28"/>
                  </a:lnTo>
                  <a:lnTo>
                    <a:pt x="1242" y="40"/>
                  </a:lnTo>
                  <a:lnTo>
                    <a:pt x="1244" y="53"/>
                  </a:lnTo>
                  <a:lnTo>
                    <a:pt x="1242" y="71"/>
                  </a:lnTo>
                  <a:lnTo>
                    <a:pt x="1241" y="77"/>
                  </a:lnTo>
                  <a:lnTo>
                    <a:pt x="1238" y="85"/>
                  </a:lnTo>
                  <a:lnTo>
                    <a:pt x="1235" y="89"/>
                  </a:lnTo>
                  <a:lnTo>
                    <a:pt x="1230" y="93"/>
                  </a:lnTo>
                  <a:lnTo>
                    <a:pt x="1226" y="98"/>
                  </a:lnTo>
                  <a:lnTo>
                    <a:pt x="1220" y="99"/>
                  </a:lnTo>
                  <a:lnTo>
                    <a:pt x="1230" y="110"/>
                  </a:lnTo>
                  <a:lnTo>
                    <a:pt x="1238" y="117"/>
                  </a:lnTo>
                  <a:lnTo>
                    <a:pt x="1241" y="122"/>
                  </a:lnTo>
                  <a:lnTo>
                    <a:pt x="1242" y="129"/>
                  </a:lnTo>
                  <a:lnTo>
                    <a:pt x="1244" y="135"/>
                  </a:lnTo>
                  <a:lnTo>
                    <a:pt x="1244" y="144"/>
                  </a:lnTo>
                  <a:lnTo>
                    <a:pt x="1244" y="220"/>
                  </a:lnTo>
                  <a:close/>
                  <a:moveTo>
                    <a:pt x="777" y="0"/>
                  </a:moveTo>
                  <a:lnTo>
                    <a:pt x="777" y="166"/>
                  </a:lnTo>
                  <a:lnTo>
                    <a:pt x="778" y="178"/>
                  </a:lnTo>
                  <a:lnTo>
                    <a:pt x="781" y="188"/>
                  </a:lnTo>
                  <a:lnTo>
                    <a:pt x="786" y="197"/>
                  </a:lnTo>
                  <a:lnTo>
                    <a:pt x="793" y="205"/>
                  </a:lnTo>
                  <a:lnTo>
                    <a:pt x="803" y="211"/>
                  </a:lnTo>
                  <a:lnTo>
                    <a:pt x="814" y="215"/>
                  </a:lnTo>
                  <a:lnTo>
                    <a:pt x="827" y="218"/>
                  </a:lnTo>
                  <a:lnTo>
                    <a:pt x="843" y="220"/>
                  </a:lnTo>
                  <a:lnTo>
                    <a:pt x="901" y="223"/>
                  </a:lnTo>
                  <a:lnTo>
                    <a:pt x="986" y="220"/>
                  </a:lnTo>
                  <a:lnTo>
                    <a:pt x="986" y="187"/>
                  </a:lnTo>
                  <a:lnTo>
                    <a:pt x="872" y="187"/>
                  </a:lnTo>
                  <a:lnTo>
                    <a:pt x="864" y="187"/>
                  </a:lnTo>
                  <a:lnTo>
                    <a:pt x="858" y="183"/>
                  </a:lnTo>
                  <a:lnTo>
                    <a:pt x="854" y="177"/>
                  </a:lnTo>
                  <a:lnTo>
                    <a:pt x="852" y="172"/>
                  </a:lnTo>
                  <a:lnTo>
                    <a:pt x="851" y="169"/>
                  </a:lnTo>
                  <a:lnTo>
                    <a:pt x="851" y="0"/>
                  </a:lnTo>
                  <a:lnTo>
                    <a:pt x="777" y="0"/>
                  </a:lnTo>
                  <a:close/>
                  <a:moveTo>
                    <a:pt x="517" y="0"/>
                  </a:moveTo>
                  <a:lnTo>
                    <a:pt x="517" y="166"/>
                  </a:lnTo>
                  <a:lnTo>
                    <a:pt x="519" y="178"/>
                  </a:lnTo>
                  <a:lnTo>
                    <a:pt x="522" y="188"/>
                  </a:lnTo>
                  <a:lnTo>
                    <a:pt x="528" y="197"/>
                  </a:lnTo>
                  <a:lnTo>
                    <a:pt x="535" y="205"/>
                  </a:lnTo>
                  <a:lnTo>
                    <a:pt x="544" y="211"/>
                  </a:lnTo>
                  <a:lnTo>
                    <a:pt x="556" y="215"/>
                  </a:lnTo>
                  <a:lnTo>
                    <a:pt x="569" y="218"/>
                  </a:lnTo>
                  <a:lnTo>
                    <a:pt x="584" y="220"/>
                  </a:lnTo>
                  <a:lnTo>
                    <a:pt x="642" y="223"/>
                  </a:lnTo>
                  <a:lnTo>
                    <a:pt x="726" y="220"/>
                  </a:lnTo>
                  <a:lnTo>
                    <a:pt x="726" y="187"/>
                  </a:lnTo>
                  <a:lnTo>
                    <a:pt x="612" y="187"/>
                  </a:lnTo>
                  <a:lnTo>
                    <a:pt x="606" y="187"/>
                  </a:lnTo>
                  <a:lnTo>
                    <a:pt x="599" y="183"/>
                  </a:lnTo>
                  <a:lnTo>
                    <a:pt x="596" y="180"/>
                  </a:lnTo>
                  <a:lnTo>
                    <a:pt x="594" y="177"/>
                  </a:lnTo>
                  <a:lnTo>
                    <a:pt x="593" y="172"/>
                  </a:lnTo>
                  <a:lnTo>
                    <a:pt x="593" y="169"/>
                  </a:lnTo>
                  <a:lnTo>
                    <a:pt x="593" y="0"/>
                  </a:lnTo>
                  <a:lnTo>
                    <a:pt x="517" y="0"/>
                  </a:lnTo>
                  <a:close/>
                  <a:moveTo>
                    <a:pt x="334" y="0"/>
                  </a:moveTo>
                  <a:lnTo>
                    <a:pt x="334" y="169"/>
                  </a:lnTo>
                  <a:lnTo>
                    <a:pt x="335" y="177"/>
                  </a:lnTo>
                  <a:lnTo>
                    <a:pt x="341" y="183"/>
                  </a:lnTo>
                  <a:lnTo>
                    <a:pt x="347" y="185"/>
                  </a:lnTo>
                  <a:lnTo>
                    <a:pt x="353" y="187"/>
                  </a:lnTo>
                  <a:lnTo>
                    <a:pt x="414" y="187"/>
                  </a:lnTo>
                  <a:lnTo>
                    <a:pt x="420" y="185"/>
                  </a:lnTo>
                  <a:lnTo>
                    <a:pt x="427" y="183"/>
                  </a:lnTo>
                  <a:lnTo>
                    <a:pt x="431" y="177"/>
                  </a:lnTo>
                  <a:lnTo>
                    <a:pt x="433" y="169"/>
                  </a:lnTo>
                  <a:lnTo>
                    <a:pt x="433" y="0"/>
                  </a:lnTo>
                  <a:lnTo>
                    <a:pt x="467" y="0"/>
                  </a:lnTo>
                  <a:lnTo>
                    <a:pt x="467" y="220"/>
                  </a:lnTo>
                  <a:lnTo>
                    <a:pt x="384" y="223"/>
                  </a:lnTo>
                  <a:lnTo>
                    <a:pt x="326" y="220"/>
                  </a:lnTo>
                  <a:lnTo>
                    <a:pt x="310" y="218"/>
                  </a:lnTo>
                  <a:lnTo>
                    <a:pt x="296" y="215"/>
                  </a:lnTo>
                  <a:lnTo>
                    <a:pt x="285" y="211"/>
                  </a:lnTo>
                  <a:lnTo>
                    <a:pt x="276" y="205"/>
                  </a:lnTo>
                  <a:lnTo>
                    <a:pt x="268" y="197"/>
                  </a:lnTo>
                  <a:lnTo>
                    <a:pt x="264" y="188"/>
                  </a:lnTo>
                  <a:lnTo>
                    <a:pt x="261" y="178"/>
                  </a:lnTo>
                  <a:lnTo>
                    <a:pt x="259" y="166"/>
                  </a:lnTo>
                  <a:lnTo>
                    <a:pt x="259" y="0"/>
                  </a:lnTo>
                  <a:lnTo>
                    <a:pt x="334" y="0"/>
                  </a:lnTo>
                  <a:close/>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close/>
                </a:path>
              </a:pathLst>
            </a:custGeom>
            <a:solidFill>
              <a:srgbClr val="D92A27">
                <a:alpha val="100000"/>
              </a:srgbClr>
            </a:solidFill>
            <a:ln w="9525">
              <a:noFill/>
            </a:ln>
          </p:spPr>
          <p:txBody>
            <a:bodyPr/>
            <a:lstStyle/>
            <a:p>
              <a:endParaRPr lang="zh-CN" altLang="en-US"/>
            </a:p>
          </p:txBody>
        </p:sp>
        <p:sp>
          <p:nvSpPr>
            <p:cNvPr id="7" name="Freeform 13"/>
            <p:cNvSpPr/>
            <p:nvPr/>
          </p:nvSpPr>
          <p:spPr>
            <a:xfrm>
              <a:off x="2031" y="33"/>
              <a:ext cx="98" cy="55"/>
            </a:xfrm>
            <a:custGeom>
              <a:avLst/>
              <a:gdLst/>
              <a:ahLst/>
              <a:cxnLst>
                <a:cxn ang="0">
                  <a:pos x="98" y="26"/>
                </a:cxn>
                <a:cxn ang="0">
                  <a:pos x="98" y="26"/>
                </a:cxn>
                <a:cxn ang="0">
                  <a:pos x="96" y="17"/>
                </a:cxn>
                <a:cxn ang="0">
                  <a:pos x="93" y="10"/>
                </a:cxn>
                <a:cxn ang="0">
                  <a:pos x="87" y="6"/>
                </a:cxn>
                <a:cxn ang="0">
                  <a:pos x="80" y="1"/>
                </a:cxn>
                <a:cxn ang="0">
                  <a:pos x="68" y="1"/>
                </a:cxn>
                <a:cxn ang="0">
                  <a:pos x="49" y="0"/>
                </a:cxn>
                <a:cxn ang="0">
                  <a:pos x="0" y="0"/>
                </a:cxn>
                <a:cxn ang="0">
                  <a:pos x="0" y="55"/>
                </a:cxn>
                <a:cxn ang="0">
                  <a:pos x="53" y="55"/>
                </a:cxn>
                <a:cxn ang="0">
                  <a:pos x="71" y="55"/>
                </a:cxn>
                <a:cxn ang="0">
                  <a:pos x="81" y="52"/>
                </a:cxn>
                <a:cxn ang="0">
                  <a:pos x="89" y="49"/>
                </a:cxn>
                <a:cxn ang="0">
                  <a:pos x="93" y="43"/>
                </a:cxn>
                <a:cxn ang="0">
                  <a:pos x="96" y="35"/>
                </a:cxn>
                <a:cxn ang="0">
                  <a:pos x="98" y="26"/>
                </a:cxn>
              </a:cxnLst>
              <a:rect l="0" t="0" r="0" b="0"/>
              <a:pathLst>
                <a:path w="98" h="55">
                  <a:moveTo>
                    <a:pt x="98" y="26"/>
                  </a:moveTo>
                  <a:lnTo>
                    <a:pt x="98" y="26"/>
                  </a:lnTo>
                  <a:lnTo>
                    <a:pt x="96" y="17"/>
                  </a:lnTo>
                  <a:lnTo>
                    <a:pt x="93" y="10"/>
                  </a:lnTo>
                  <a:lnTo>
                    <a:pt x="87" y="6"/>
                  </a:lnTo>
                  <a:lnTo>
                    <a:pt x="80" y="1"/>
                  </a:lnTo>
                  <a:lnTo>
                    <a:pt x="68" y="1"/>
                  </a:lnTo>
                  <a:lnTo>
                    <a:pt x="49" y="0"/>
                  </a:lnTo>
                  <a:lnTo>
                    <a:pt x="0" y="0"/>
                  </a:lnTo>
                  <a:lnTo>
                    <a:pt x="0" y="55"/>
                  </a:lnTo>
                  <a:lnTo>
                    <a:pt x="53" y="55"/>
                  </a:lnTo>
                  <a:lnTo>
                    <a:pt x="71" y="55"/>
                  </a:lnTo>
                  <a:lnTo>
                    <a:pt x="81" y="52"/>
                  </a:lnTo>
                  <a:lnTo>
                    <a:pt x="89" y="49"/>
                  </a:lnTo>
                  <a:lnTo>
                    <a:pt x="93" y="43"/>
                  </a:lnTo>
                  <a:lnTo>
                    <a:pt x="96" y="35"/>
                  </a:lnTo>
                  <a:lnTo>
                    <a:pt x="98" y="26"/>
                  </a:lnTo>
                </a:path>
              </a:pathLst>
            </a:custGeom>
            <a:noFill/>
            <a:ln w="9525">
              <a:noFill/>
            </a:ln>
          </p:spPr>
          <p:txBody>
            <a:bodyPr/>
            <a:lstStyle/>
            <a:p>
              <a:endParaRPr lang="zh-CN" altLang="en-US"/>
            </a:p>
          </p:txBody>
        </p:sp>
        <p:sp>
          <p:nvSpPr>
            <p:cNvPr id="8" name="Freeform 14"/>
            <p:cNvSpPr/>
            <p:nvPr/>
          </p:nvSpPr>
          <p:spPr>
            <a:xfrm>
              <a:off x="1955" y="0"/>
              <a:ext cx="209" cy="220"/>
            </a:xfrm>
            <a:custGeom>
              <a:avLst/>
              <a:gdLst/>
              <a:ahLst/>
              <a:cxnLst>
                <a:cxn ang="0">
                  <a:pos x="209" y="220"/>
                </a:cxn>
                <a:cxn ang="0">
                  <a:pos x="174" y="220"/>
                </a:cxn>
                <a:cxn ang="0">
                  <a:pos x="174" y="147"/>
                </a:cxn>
                <a:cxn ang="0">
                  <a:pos x="174" y="141"/>
                </a:cxn>
                <a:cxn ang="0">
                  <a:pos x="171" y="135"/>
                </a:cxn>
                <a:cxn ang="0">
                  <a:pos x="168" y="131"/>
                </a:cxn>
                <a:cxn ang="0">
                  <a:pos x="163" y="126"/>
                </a:cxn>
                <a:cxn ang="0">
                  <a:pos x="157" y="123"/>
                </a:cxn>
                <a:cxn ang="0">
                  <a:pos x="151" y="122"/>
                </a:cxn>
                <a:cxn ang="0">
                  <a:pos x="143" y="120"/>
                </a:cxn>
                <a:cxn ang="0">
                  <a:pos x="134" y="120"/>
                </a:cxn>
                <a:cxn ang="0">
                  <a:pos x="125" y="120"/>
                </a:cxn>
                <a:cxn ang="0">
                  <a:pos x="119" y="120"/>
                </a:cxn>
                <a:cxn ang="0">
                  <a:pos x="76" y="120"/>
                </a:cxn>
                <a:cxn ang="0">
                  <a:pos x="76" y="220"/>
                </a:cxn>
                <a:cxn ang="0">
                  <a:pos x="60" y="220"/>
                </a:cxn>
                <a:cxn ang="0">
                  <a:pos x="46" y="218"/>
                </a:cxn>
                <a:cxn ang="0">
                  <a:pos x="36" y="217"/>
                </a:cxn>
                <a:cxn ang="0">
                  <a:pos x="27" y="212"/>
                </a:cxn>
                <a:cxn ang="0">
                  <a:pos x="21" y="209"/>
                </a:cxn>
                <a:cxn ang="0">
                  <a:pos x="15" y="206"/>
                </a:cxn>
                <a:cxn ang="0">
                  <a:pos x="11" y="200"/>
                </a:cxn>
                <a:cxn ang="0">
                  <a:pos x="6" y="196"/>
                </a:cxn>
                <a:cxn ang="0">
                  <a:pos x="3" y="190"/>
                </a:cxn>
                <a:cxn ang="0">
                  <a:pos x="2" y="183"/>
                </a:cxn>
                <a:cxn ang="0">
                  <a:pos x="0" y="175"/>
                </a:cxn>
                <a:cxn ang="0">
                  <a:pos x="0" y="166"/>
                </a:cxn>
                <a:cxn ang="0">
                  <a:pos x="0" y="0"/>
                </a:cxn>
                <a:cxn ang="0">
                  <a:pos x="143" y="0"/>
                </a:cxn>
                <a:cxn ang="0">
                  <a:pos x="154" y="1"/>
                </a:cxn>
                <a:cxn ang="0">
                  <a:pos x="166" y="3"/>
                </a:cxn>
                <a:cxn ang="0">
                  <a:pos x="177" y="6"/>
                </a:cxn>
                <a:cxn ang="0">
                  <a:pos x="186" y="10"/>
                </a:cxn>
                <a:cxn ang="0">
                  <a:pos x="196" y="18"/>
                </a:cxn>
                <a:cxn ang="0">
                  <a:pos x="203" y="28"/>
                </a:cxn>
                <a:cxn ang="0">
                  <a:pos x="208" y="40"/>
                </a:cxn>
                <a:cxn ang="0">
                  <a:pos x="209" y="53"/>
                </a:cxn>
                <a:cxn ang="0">
                  <a:pos x="208" y="71"/>
                </a:cxn>
                <a:cxn ang="0">
                  <a:pos x="205" y="77"/>
                </a:cxn>
                <a:cxn ang="0">
                  <a:pos x="202" y="85"/>
                </a:cxn>
                <a:cxn ang="0">
                  <a:pos x="199" y="89"/>
                </a:cxn>
                <a:cxn ang="0">
                  <a:pos x="194" y="93"/>
                </a:cxn>
                <a:cxn ang="0">
                  <a:pos x="190" y="98"/>
                </a:cxn>
                <a:cxn ang="0">
                  <a:pos x="184" y="99"/>
                </a:cxn>
                <a:cxn ang="0">
                  <a:pos x="196" y="110"/>
                </a:cxn>
                <a:cxn ang="0">
                  <a:pos x="202" y="117"/>
                </a:cxn>
                <a:cxn ang="0">
                  <a:pos x="205" y="122"/>
                </a:cxn>
                <a:cxn ang="0">
                  <a:pos x="206" y="129"/>
                </a:cxn>
                <a:cxn ang="0">
                  <a:pos x="208" y="135"/>
                </a:cxn>
                <a:cxn ang="0">
                  <a:pos x="209" y="144"/>
                </a:cxn>
                <a:cxn ang="0">
                  <a:pos x="209" y="220"/>
                </a:cxn>
              </a:cxnLst>
              <a:rect l="0" t="0" r="0" b="0"/>
              <a:pathLst>
                <a:path w="209" h="220">
                  <a:moveTo>
                    <a:pt x="209" y="220"/>
                  </a:moveTo>
                  <a:lnTo>
                    <a:pt x="174" y="220"/>
                  </a:lnTo>
                  <a:lnTo>
                    <a:pt x="174" y="147"/>
                  </a:lnTo>
                  <a:lnTo>
                    <a:pt x="174" y="141"/>
                  </a:lnTo>
                  <a:lnTo>
                    <a:pt x="171" y="135"/>
                  </a:lnTo>
                  <a:lnTo>
                    <a:pt x="168" y="131"/>
                  </a:lnTo>
                  <a:lnTo>
                    <a:pt x="163" y="126"/>
                  </a:lnTo>
                  <a:lnTo>
                    <a:pt x="157" y="123"/>
                  </a:lnTo>
                  <a:lnTo>
                    <a:pt x="151" y="122"/>
                  </a:lnTo>
                  <a:lnTo>
                    <a:pt x="143" y="120"/>
                  </a:lnTo>
                  <a:lnTo>
                    <a:pt x="134" y="120"/>
                  </a:lnTo>
                  <a:lnTo>
                    <a:pt x="125" y="120"/>
                  </a:lnTo>
                  <a:lnTo>
                    <a:pt x="119" y="120"/>
                  </a:lnTo>
                  <a:lnTo>
                    <a:pt x="76" y="120"/>
                  </a:lnTo>
                  <a:lnTo>
                    <a:pt x="76" y="220"/>
                  </a:lnTo>
                  <a:lnTo>
                    <a:pt x="60" y="220"/>
                  </a:lnTo>
                  <a:lnTo>
                    <a:pt x="46" y="218"/>
                  </a:lnTo>
                  <a:lnTo>
                    <a:pt x="36" y="217"/>
                  </a:lnTo>
                  <a:lnTo>
                    <a:pt x="27" y="212"/>
                  </a:lnTo>
                  <a:lnTo>
                    <a:pt x="21" y="209"/>
                  </a:lnTo>
                  <a:lnTo>
                    <a:pt x="15" y="206"/>
                  </a:lnTo>
                  <a:lnTo>
                    <a:pt x="11" y="200"/>
                  </a:lnTo>
                  <a:lnTo>
                    <a:pt x="6" y="196"/>
                  </a:lnTo>
                  <a:lnTo>
                    <a:pt x="3" y="190"/>
                  </a:lnTo>
                  <a:lnTo>
                    <a:pt x="2" y="183"/>
                  </a:lnTo>
                  <a:lnTo>
                    <a:pt x="0" y="175"/>
                  </a:lnTo>
                  <a:lnTo>
                    <a:pt x="0" y="166"/>
                  </a:lnTo>
                  <a:lnTo>
                    <a:pt x="0" y="0"/>
                  </a:lnTo>
                  <a:lnTo>
                    <a:pt x="143" y="0"/>
                  </a:lnTo>
                  <a:lnTo>
                    <a:pt x="154" y="1"/>
                  </a:lnTo>
                  <a:lnTo>
                    <a:pt x="166" y="3"/>
                  </a:lnTo>
                  <a:lnTo>
                    <a:pt x="177" y="6"/>
                  </a:lnTo>
                  <a:lnTo>
                    <a:pt x="186" y="10"/>
                  </a:lnTo>
                  <a:lnTo>
                    <a:pt x="196" y="18"/>
                  </a:lnTo>
                  <a:lnTo>
                    <a:pt x="203" y="28"/>
                  </a:lnTo>
                  <a:lnTo>
                    <a:pt x="208" y="40"/>
                  </a:lnTo>
                  <a:lnTo>
                    <a:pt x="209" y="53"/>
                  </a:lnTo>
                  <a:lnTo>
                    <a:pt x="208" y="71"/>
                  </a:lnTo>
                  <a:lnTo>
                    <a:pt x="205" y="77"/>
                  </a:lnTo>
                  <a:lnTo>
                    <a:pt x="202" y="85"/>
                  </a:lnTo>
                  <a:lnTo>
                    <a:pt x="199" y="89"/>
                  </a:lnTo>
                  <a:lnTo>
                    <a:pt x="194" y="93"/>
                  </a:lnTo>
                  <a:lnTo>
                    <a:pt x="190" y="98"/>
                  </a:lnTo>
                  <a:lnTo>
                    <a:pt x="184" y="99"/>
                  </a:lnTo>
                  <a:lnTo>
                    <a:pt x="196" y="110"/>
                  </a:lnTo>
                  <a:lnTo>
                    <a:pt x="202" y="117"/>
                  </a:lnTo>
                  <a:lnTo>
                    <a:pt x="205" y="122"/>
                  </a:lnTo>
                  <a:lnTo>
                    <a:pt x="206" y="129"/>
                  </a:lnTo>
                  <a:lnTo>
                    <a:pt x="208" y="135"/>
                  </a:lnTo>
                  <a:lnTo>
                    <a:pt x="209" y="144"/>
                  </a:lnTo>
                  <a:lnTo>
                    <a:pt x="209" y="220"/>
                  </a:lnTo>
                </a:path>
              </a:pathLst>
            </a:custGeom>
            <a:noFill/>
            <a:ln w="9525">
              <a:noFill/>
            </a:ln>
          </p:spPr>
          <p:txBody>
            <a:bodyPr/>
            <a:lstStyle/>
            <a:p>
              <a:endParaRPr lang="zh-CN" altLang="en-US"/>
            </a:p>
          </p:txBody>
        </p:sp>
        <p:sp>
          <p:nvSpPr>
            <p:cNvPr id="9" name="Freeform 15"/>
            <p:cNvSpPr/>
            <p:nvPr/>
          </p:nvSpPr>
          <p:spPr>
            <a:xfrm>
              <a:off x="1696" y="0"/>
              <a:ext cx="209" cy="223"/>
            </a:xfrm>
            <a:custGeom>
              <a:avLst/>
              <a:gdLst/>
              <a:ahLst/>
              <a:cxnLst>
                <a:cxn ang="0">
                  <a:pos x="124" y="223"/>
                </a:cxn>
                <a:cxn ang="0">
                  <a:pos x="124" y="223"/>
                </a:cxn>
                <a:cxn ang="0">
                  <a:pos x="209" y="220"/>
                </a:cxn>
                <a:cxn ang="0">
                  <a:pos x="209" y="187"/>
                </a:cxn>
                <a:cxn ang="0">
                  <a:pos x="95" y="187"/>
                </a:cxn>
                <a:cxn ang="0">
                  <a:pos x="89" y="187"/>
                </a:cxn>
                <a:cxn ang="0">
                  <a:pos x="81" y="183"/>
                </a:cxn>
                <a:cxn ang="0">
                  <a:pos x="78" y="180"/>
                </a:cxn>
                <a:cxn ang="0">
                  <a:pos x="77" y="177"/>
                </a:cxn>
                <a:cxn ang="0">
                  <a:pos x="75" y="172"/>
                </a:cxn>
                <a:cxn ang="0">
                  <a:pos x="75" y="169"/>
                </a:cxn>
                <a:cxn ang="0">
                  <a:pos x="75" y="120"/>
                </a:cxn>
                <a:cxn ang="0">
                  <a:pos x="197" y="120"/>
                </a:cxn>
                <a:cxn ang="0">
                  <a:pos x="197" y="88"/>
                </a:cxn>
                <a:cxn ang="0">
                  <a:pos x="75" y="88"/>
                </a:cxn>
                <a:cxn ang="0">
                  <a:pos x="75" y="33"/>
                </a:cxn>
                <a:cxn ang="0">
                  <a:pos x="209" y="33"/>
                </a:cxn>
                <a:cxn ang="0">
                  <a:pos x="209" y="0"/>
                </a:cxn>
                <a:cxn ang="0">
                  <a:pos x="0" y="0"/>
                </a:cxn>
                <a:cxn ang="0">
                  <a:pos x="0" y="166"/>
                </a:cxn>
                <a:cxn ang="0">
                  <a:pos x="1" y="178"/>
                </a:cxn>
                <a:cxn ang="0">
                  <a:pos x="4" y="188"/>
                </a:cxn>
                <a:cxn ang="0">
                  <a:pos x="10" y="197"/>
                </a:cxn>
                <a:cxn ang="0">
                  <a:pos x="18" y="205"/>
                </a:cxn>
                <a:cxn ang="0">
                  <a:pos x="26" y="211"/>
                </a:cxn>
                <a:cxn ang="0">
                  <a:pos x="38" y="215"/>
                </a:cxn>
                <a:cxn ang="0">
                  <a:pos x="52" y="218"/>
                </a:cxn>
                <a:cxn ang="0">
                  <a:pos x="67" y="220"/>
                </a:cxn>
                <a:cxn ang="0">
                  <a:pos x="124" y="223"/>
                </a:cxn>
              </a:cxnLst>
              <a:rect l="0" t="0" r="0" b="0"/>
              <a:pathLst>
                <a:path w="209" h="223">
                  <a:moveTo>
                    <a:pt x="124" y="223"/>
                  </a:moveTo>
                  <a:lnTo>
                    <a:pt x="124" y="223"/>
                  </a:lnTo>
                  <a:lnTo>
                    <a:pt x="209" y="220"/>
                  </a:lnTo>
                  <a:lnTo>
                    <a:pt x="209" y="187"/>
                  </a:lnTo>
                  <a:lnTo>
                    <a:pt x="95" y="187"/>
                  </a:lnTo>
                  <a:lnTo>
                    <a:pt x="89" y="187"/>
                  </a:lnTo>
                  <a:lnTo>
                    <a:pt x="81" y="183"/>
                  </a:lnTo>
                  <a:lnTo>
                    <a:pt x="78" y="180"/>
                  </a:lnTo>
                  <a:lnTo>
                    <a:pt x="77" y="177"/>
                  </a:lnTo>
                  <a:lnTo>
                    <a:pt x="75" y="172"/>
                  </a:lnTo>
                  <a:lnTo>
                    <a:pt x="75" y="169"/>
                  </a:lnTo>
                  <a:lnTo>
                    <a:pt x="75" y="120"/>
                  </a:lnTo>
                  <a:lnTo>
                    <a:pt x="197" y="120"/>
                  </a:lnTo>
                  <a:lnTo>
                    <a:pt x="197" y="88"/>
                  </a:lnTo>
                  <a:lnTo>
                    <a:pt x="75" y="88"/>
                  </a:lnTo>
                  <a:lnTo>
                    <a:pt x="75" y="33"/>
                  </a:lnTo>
                  <a:lnTo>
                    <a:pt x="209" y="33"/>
                  </a:lnTo>
                  <a:lnTo>
                    <a:pt x="209" y="0"/>
                  </a:lnTo>
                  <a:lnTo>
                    <a:pt x="0" y="0"/>
                  </a:lnTo>
                  <a:lnTo>
                    <a:pt x="0" y="166"/>
                  </a:lnTo>
                  <a:lnTo>
                    <a:pt x="1" y="178"/>
                  </a:lnTo>
                  <a:lnTo>
                    <a:pt x="4" y="188"/>
                  </a:lnTo>
                  <a:lnTo>
                    <a:pt x="10" y="197"/>
                  </a:lnTo>
                  <a:lnTo>
                    <a:pt x="18" y="205"/>
                  </a:lnTo>
                  <a:lnTo>
                    <a:pt x="26" y="211"/>
                  </a:lnTo>
                  <a:lnTo>
                    <a:pt x="38" y="215"/>
                  </a:lnTo>
                  <a:lnTo>
                    <a:pt x="52" y="218"/>
                  </a:lnTo>
                  <a:lnTo>
                    <a:pt x="67" y="220"/>
                  </a:lnTo>
                  <a:lnTo>
                    <a:pt x="124" y="223"/>
                  </a:lnTo>
                </a:path>
              </a:pathLst>
            </a:custGeom>
            <a:noFill/>
            <a:ln w="9525">
              <a:noFill/>
            </a:ln>
          </p:spPr>
          <p:txBody>
            <a:bodyPr/>
            <a:lstStyle/>
            <a:p>
              <a:endParaRPr lang="zh-CN" altLang="en-US"/>
            </a:p>
          </p:txBody>
        </p:sp>
        <p:sp>
          <p:nvSpPr>
            <p:cNvPr id="10" name="Freeform 16"/>
            <p:cNvSpPr/>
            <p:nvPr/>
          </p:nvSpPr>
          <p:spPr>
            <a:xfrm>
              <a:off x="1420" y="0"/>
              <a:ext cx="225" cy="220"/>
            </a:xfrm>
            <a:custGeom>
              <a:avLst/>
              <a:gdLst/>
              <a:ahLst/>
              <a:cxnLst>
                <a:cxn ang="0">
                  <a:pos x="191" y="0"/>
                </a:cxn>
                <a:cxn ang="0">
                  <a:pos x="117" y="156"/>
                </a:cxn>
                <a:cxn ang="0">
                  <a:pos x="86" y="0"/>
                </a:cxn>
                <a:cxn ang="0">
                  <a:pos x="0" y="0"/>
                </a:cxn>
                <a:cxn ang="0">
                  <a:pos x="42" y="220"/>
                </a:cxn>
                <a:cxn ang="0">
                  <a:pos x="101" y="220"/>
                </a:cxn>
                <a:cxn ang="0">
                  <a:pos x="107" y="218"/>
                </a:cxn>
                <a:cxn ang="0">
                  <a:pos x="116" y="214"/>
                </a:cxn>
                <a:cxn ang="0">
                  <a:pos x="125" y="208"/>
                </a:cxn>
                <a:cxn ang="0">
                  <a:pos x="129" y="202"/>
                </a:cxn>
                <a:cxn ang="0">
                  <a:pos x="225" y="0"/>
                </a:cxn>
                <a:cxn ang="0">
                  <a:pos x="191" y="0"/>
                </a:cxn>
              </a:cxnLst>
              <a:rect l="0" t="0" r="0" b="0"/>
              <a:pathLst>
                <a:path w="225" h="220">
                  <a:moveTo>
                    <a:pt x="191" y="0"/>
                  </a:moveTo>
                  <a:lnTo>
                    <a:pt x="117" y="156"/>
                  </a:lnTo>
                  <a:lnTo>
                    <a:pt x="86" y="0"/>
                  </a:lnTo>
                  <a:lnTo>
                    <a:pt x="0" y="0"/>
                  </a:lnTo>
                  <a:lnTo>
                    <a:pt x="42" y="220"/>
                  </a:lnTo>
                  <a:lnTo>
                    <a:pt x="101" y="220"/>
                  </a:lnTo>
                  <a:lnTo>
                    <a:pt x="107" y="218"/>
                  </a:lnTo>
                  <a:lnTo>
                    <a:pt x="116" y="214"/>
                  </a:lnTo>
                  <a:lnTo>
                    <a:pt x="125" y="208"/>
                  </a:lnTo>
                  <a:lnTo>
                    <a:pt x="129" y="202"/>
                  </a:lnTo>
                  <a:lnTo>
                    <a:pt x="225" y="0"/>
                  </a:lnTo>
                  <a:lnTo>
                    <a:pt x="191" y="0"/>
                  </a:lnTo>
                </a:path>
              </a:pathLst>
            </a:custGeom>
            <a:noFill/>
            <a:ln w="9525">
              <a:noFill/>
            </a:ln>
          </p:spPr>
          <p:txBody>
            <a:bodyPr/>
            <a:lstStyle/>
            <a:p>
              <a:endParaRPr lang="zh-CN" altLang="en-US"/>
            </a:p>
          </p:txBody>
        </p:sp>
        <p:sp>
          <p:nvSpPr>
            <p:cNvPr id="11" name="Freeform 17"/>
            <p:cNvSpPr/>
            <p:nvPr/>
          </p:nvSpPr>
          <p:spPr>
            <a:xfrm>
              <a:off x="1294" y="0"/>
              <a:ext cx="76" cy="220"/>
            </a:xfrm>
            <a:custGeom>
              <a:avLst/>
              <a:gdLst/>
              <a:ahLst/>
              <a:cxnLst>
                <a:cxn ang="0">
                  <a:pos x="76" y="220"/>
                </a:cxn>
                <a:cxn ang="0">
                  <a:pos x="67" y="220"/>
                </a:cxn>
                <a:cxn ang="0">
                  <a:pos x="56" y="220"/>
                </a:cxn>
                <a:cxn ang="0">
                  <a:pos x="42" y="217"/>
                </a:cxn>
                <a:cxn ang="0">
                  <a:pos x="33" y="214"/>
                </a:cxn>
                <a:cxn ang="0">
                  <a:pos x="24" y="211"/>
                </a:cxn>
                <a:cxn ang="0">
                  <a:pos x="18" y="206"/>
                </a:cxn>
                <a:cxn ang="0">
                  <a:pos x="12" y="202"/>
                </a:cxn>
                <a:cxn ang="0">
                  <a:pos x="8" y="196"/>
                </a:cxn>
                <a:cxn ang="0">
                  <a:pos x="3" y="187"/>
                </a:cxn>
                <a:cxn ang="0">
                  <a:pos x="2" y="178"/>
                </a:cxn>
                <a:cxn ang="0">
                  <a:pos x="0" y="166"/>
                </a:cxn>
                <a:cxn ang="0">
                  <a:pos x="0" y="0"/>
                </a:cxn>
                <a:cxn ang="0">
                  <a:pos x="76" y="0"/>
                </a:cxn>
                <a:cxn ang="0">
                  <a:pos x="76" y="220"/>
                </a:cxn>
              </a:cxnLst>
              <a:rect l="0" t="0" r="0" b="0"/>
              <a:pathLst>
                <a:path w="76" h="220">
                  <a:moveTo>
                    <a:pt x="76" y="220"/>
                  </a:moveTo>
                  <a:lnTo>
                    <a:pt x="67" y="220"/>
                  </a:lnTo>
                  <a:lnTo>
                    <a:pt x="56" y="220"/>
                  </a:lnTo>
                  <a:lnTo>
                    <a:pt x="42" y="217"/>
                  </a:lnTo>
                  <a:lnTo>
                    <a:pt x="33" y="214"/>
                  </a:lnTo>
                  <a:lnTo>
                    <a:pt x="24" y="211"/>
                  </a:lnTo>
                  <a:lnTo>
                    <a:pt x="18" y="206"/>
                  </a:lnTo>
                  <a:lnTo>
                    <a:pt x="12" y="202"/>
                  </a:lnTo>
                  <a:lnTo>
                    <a:pt x="8" y="196"/>
                  </a:lnTo>
                  <a:lnTo>
                    <a:pt x="3" y="187"/>
                  </a:lnTo>
                  <a:lnTo>
                    <a:pt x="2" y="178"/>
                  </a:lnTo>
                  <a:lnTo>
                    <a:pt x="0" y="166"/>
                  </a:lnTo>
                  <a:lnTo>
                    <a:pt x="0" y="0"/>
                  </a:lnTo>
                  <a:lnTo>
                    <a:pt x="76" y="0"/>
                  </a:lnTo>
                  <a:lnTo>
                    <a:pt x="76" y="220"/>
                  </a:lnTo>
                </a:path>
              </a:pathLst>
            </a:custGeom>
            <a:noFill/>
            <a:ln w="9525">
              <a:noFill/>
            </a:ln>
          </p:spPr>
          <p:txBody>
            <a:bodyPr/>
            <a:lstStyle/>
            <a:p>
              <a:endParaRPr lang="zh-CN" altLang="en-US"/>
            </a:p>
          </p:txBody>
        </p:sp>
        <p:sp>
          <p:nvSpPr>
            <p:cNvPr id="12" name="Freeform 18"/>
            <p:cNvSpPr/>
            <p:nvPr/>
          </p:nvSpPr>
          <p:spPr>
            <a:xfrm>
              <a:off x="1110" y="33"/>
              <a:ext cx="100" cy="55"/>
            </a:xfrm>
            <a:custGeom>
              <a:avLst/>
              <a:gdLst/>
              <a:ahLst/>
              <a:cxnLst>
                <a:cxn ang="0">
                  <a:pos x="100" y="26"/>
                </a:cxn>
                <a:cxn ang="0">
                  <a:pos x="100" y="26"/>
                </a:cxn>
                <a:cxn ang="0">
                  <a:pos x="98" y="17"/>
                </a:cxn>
                <a:cxn ang="0">
                  <a:pos x="94" y="10"/>
                </a:cxn>
                <a:cxn ang="0">
                  <a:pos x="89" y="6"/>
                </a:cxn>
                <a:cxn ang="0">
                  <a:pos x="80" y="1"/>
                </a:cxn>
                <a:cxn ang="0">
                  <a:pos x="70" y="1"/>
                </a:cxn>
                <a:cxn ang="0">
                  <a:pos x="49" y="0"/>
                </a:cxn>
                <a:cxn ang="0">
                  <a:pos x="0" y="0"/>
                </a:cxn>
                <a:cxn ang="0">
                  <a:pos x="0" y="55"/>
                </a:cxn>
                <a:cxn ang="0">
                  <a:pos x="55" y="55"/>
                </a:cxn>
                <a:cxn ang="0">
                  <a:pos x="73" y="55"/>
                </a:cxn>
                <a:cxn ang="0">
                  <a:pos x="83" y="52"/>
                </a:cxn>
                <a:cxn ang="0">
                  <a:pos x="91" y="49"/>
                </a:cxn>
                <a:cxn ang="0">
                  <a:pos x="95" y="43"/>
                </a:cxn>
                <a:cxn ang="0">
                  <a:pos x="98" y="35"/>
                </a:cxn>
                <a:cxn ang="0">
                  <a:pos x="100" y="26"/>
                </a:cxn>
              </a:cxnLst>
              <a:rect l="0" t="0" r="0" b="0"/>
              <a:pathLst>
                <a:path w="100" h="55">
                  <a:moveTo>
                    <a:pt x="100" y="26"/>
                  </a:moveTo>
                  <a:lnTo>
                    <a:pt x="100" y="26"/>
                  </a:lnTo>
                  <a:lnTo>
                    <a:pt x="98" y="17"/>
                  </a:lnTo>
                  <a:lnTo>
                    <a:pt x="94" y="10"/>
                  </a:lnTo>
                  <a:lnTo>
                    <a:pt x="89" y="6"/>
                  </a:lnTo>
                  <a:lnTo>
                    <a:pt x="80" y="1"/>
                  </a:lnTo>
                  <a:lnTo>
                    <a:pt x="70" y="1"/>
                  </a:lnTo>
                  <a:lnTo>
                    <a:pt x="49" y="0"/>
                  </a:lnTo>
                  <a:lnTo>
                    <a:pt x="0" y="0"/>
                  </a:lnTo>
                  <a:lnTo>
                    <a:pt x="0" y="55"/>
                  </a:lnTo>
                  <a:lnTo>
                    <a:pt x="55" y="55"/>
                  </a:lnTo>
                  <a:lnTo>
                    <a:pt x="73" y="55"/>
                  </a:lnTo>
                  <a:lnTo>
                    <a:pt x="83" y="52"/>
                  </a:lnTo>
                  <a:lnTo>
                    <a:pt x="91" y="49"/>
                  </a:lnTo>
                  <a:lnTo>
                    <a:pt x="95" y="43"/>
                  </a:lnTo>
                  <a:lnTo>
                    <a:pt x="98" y="35"/>
                  </a:lnTo>
                  <a:lnTo>
                    <a:pt x="100" y="26"/>
                  </a:lnTo>
                </a:path>
              </a:pathLst>
            </a:custGeom>
            <a:noFill/>
            <a:ln w="9525">
              <a:noFill/>
            </a:ln>
          </p:spPr>
          <p:txBody>
            <a:bodyPr/>
            <a:lstStyle/>
            <a:p>
              <a:endParaRPr lang="zh-CN" altLang="en-US"/>
            </a:p>
          </p:txBody>
        </p:sp>
        <p:sp>
          <p:nvSpPr>
            <p:cNvPr id="13" name="Freeform 19"/>
            <p:cNvSpPr/>
            <p:nvPr/>
          </p:nvSpPr>
          <p:spPr>
            <a:xfrm>
              <a:off x="1036" y="0"/>
              <a:ext cx="208" cy="220"/>
            </a:xfrm>
            <a:custGeom>
              <a:avLst/>
              <a:gdLst/>
              <a:ahLst/>
              <a:cxnLst>
                <a:cxn ang="0">
                  <a:pos x="208" y="220"/>
                </a:cxn>
                <a:cxn ang="0">
                  <a:pos x="174" y="220"/>
                </a:cxn>
                <a:cxn ang="0">
                  <a:pos x="174" y="147"/>
                </a:cxn>
                <a:cxn ang="0">
                  <a:pos x="172" y="141"/>
                </a:cxn>
                <a:cxn ang="0">
                  <a:pos x="171" y="135"/>
                </a:cxn>
                <a:cxn ang="0">
                  <a:pos x="168" y="131"/>
                </a:cxn>
                <a:cxn ang="0">
                  <a:pos x="163" y="126"/>
                </a:cxn>
                <a:cxn ang="0">
                  <a:pos x="157" y="123"/>
                </a:cxn>
                <a:cxn ang="0">
                  <a:pos x="150" y="122"/>
                </a:cxn>
                <a:cxn ang="0">
                  <a:pos x="142" y="120"/>
                </a:cxn>
                <a:cxn ang="0">
                  <a:pos x="134" y="120"/>
                </a:cxn>
                <a:cxn ang="0">
                  <a:pos x="125" y="120"/>
                </a:cxn>
                <a:cxn ang="0">
                  <a:pos x="117" y="120"/>
                </a:cxn>
                <a:cxn ang="0">
                  <a:pos x="74" y="120"/>
                </a:cxn>
                <a:cxn ang="0">
                  <a:pos x="74" y="220"/>
                </a:cxn>
                <a:cxn ang="0">
                  <a:pos x="59" y="220"/>
                </a:cxn>
                <a:cxn ang="0">
                  <a:pos x="46" y="218"/>
                </a:cxn>
                <a:cxn ang="0">
                  <a:pos x="34" y="217"/>
                </a:cxn>
                <a:cxn ang="0">
                  <a:pos x="25" y="212"/>
                </a:cxn>
                <a:cxn ang="0">
                  <a:pos x="19" y="209"/>
                </a:cxn>
                <a:cxn ang="0">
                  <a:pos x="15" y="206"/>
                </a:cxn>
                <a:cxn ang="0">
                  <a:pos x="11" y="200"/>
                </a:cxn>
                <a:cxn ang="0">
                  <a:pos x="6" y="196"/>
                </a:cxn>
                <a:cxn ang="0">
                  <a:pos x="3" y="190"/>
                </a:cxn>
                <a:cxn ang="0">
                  <a:pos x="2" y="183"/>
                </a:cxn>
                <a:cxn ang="0">
                  <a:pos x="0" y="175"/>
                </a:cxn>
                <a:cxn ang="0">
                  <a:pos x="0" y="166"/>
                </a:cxn>
                <a:cxn ang="0">
                  <a:pos x="0" y="0"/>
                </a:cxn>
                <a:cxn ang="0">
                  <a:pos x="141" y="0"/>
                </a:cxn>
                <a:cxn ang="0">
                  <a:pos x="154" y="1"/>
                </a:cxn>
                <a:cxn ang="0">
                  <a:pos x="166" y="3"/>
                </a:cxn>
                <a:cxn ang="0">
                  <a:pos x="177" y="6"/>
                </a:cxn>
                <a:cxn ang="0">
                  <a:pos x="185" y="10"/>
                </a:cxn>
                <a:cxn ang="0">
                  <a:pos x="196" y="18"/>
                </a:cxn>
                <a:cxn ang="0">
                  <a:pos x="202" y="28"/>
                </a:cxn>
                <a:cxn ang="0">
                  <a:pos x="206" y="40"/>
                </a:cxn>
                <a:cxn ang="0">
                  <a:pos x="208" y="53"/>
                </a:cxn>
                <a:cxn ang="0">
                  <a:pos x="206" y="71"/>
                </a:cxn>
                <a:cxn ang="0">
                  <a:pos x="205" y="77"/>
                </a:cxn>
                <a:cxn ang="0">
                  <a:pos x="202" y="85"/>
                </a:cxn>
                <a:cxn ang="0">
                  <a:pos x="199" y="89"/>
                </a:cxn>
                <a:cxn ang="0">
                  <a:pos x="194" y="93"/>
                </a:cxn>
                <a:cxn ang="0">
                  <a:pos x="190" y="98"/>
                </a:cxn>
                <a:cxn ang="0">
                  <a:pos x="184" y="99"/>
                </a:cxn>
                <a:cxn ang="0">
                  <a:pos x="194" y="110"/>
                </a:cxn>
                <a:cxn ang="0">
                  <a:pos x="202" y="117"/>
                </a:cxn>
                <a:cxn ang="0">
                  <a:pos x="205" y="122"/>
                </a:cxn>
                <a:cxn ang="0">
                  <a:pos x="206" y="129"/>
                </a:cxn>
                <a:cxn ang="0">
                  <a:pos x="208" y="135"/>
                </a:cxn>
                <a:cxn ang="0">
                  <a:pos x="208" y="144"/>
                </a:cxn>
                <a:cxn ang="0">
                  <a:pos x="208" y="220"/>
                </a:cxn>
              </a:cxnLst>
              <a:rect l="0" t="0" r="0" b="0"/>
              <a:pathLst>
                <a:path w="208" h="220">
                  <a:moveTo>
                    <a:pt x="208" y="220"/>
                  </a:moveTo>
                  <a:lnTo>
                    <a:pt x="174" y="220"/>
                  </a:lnTo>
                  <a:lnTo>
                    <a:pt x="174" y="147"/>
                  </a:lnTo>
                  <a:lnTo>
                    <a:pt x="172" y="141"/>
                  </a:lnTo>
                  <a:lnTo>
                    <a:pt x="171" y="135"/>
                  </a:lnTo>
                  <a:lnTo>
                    <a:pt x="168" y="131"/>
                  </a:lnTo>
                  <a:lnTo>
                    <a:pt x="163" y="126"/>
                  </a:lnTo>
                  <a:lnTo>
                    <a:pt x="157" y="123"/>
                  </a:lnTo>
                  <a:lnTo>
                    <a:pt x="150" y="122"/>
                  </a:lnTo>
                  <a:lnTo>
                    <a:pt x="142" y="120"/>
                  </a:lnTo>
                  <a:lnTo>
                    <a:pt x="134" y="120"/>
                  </a:lnTo>
                  <a:lnTo>
                    <a:pt x="125" y="120"/>
                  </a:lnTo>
                  <a:lnTo>
                    <a:pt x="117" y="120"/>
                  </a:lnTo>
                  <a:lnTo>
                    <a:pt x="74" y="120"/>
                  </a:lnTo>
                  <a:lnTo>
                    <a:pt x="74" y="220"/>
                  </a:lnTo>
                  <a:lnTo>
                    <a:pt x="59" y="220"/>
                  </a:lnTo>
                  <a:lnTo>
                    <a:pt x="46" y="218"/>
                  </a:lnTo>
                  <a:lnTo>
                    <a:pt x="34" y="217"/>
                  </a:lnTo>
                  <a:lnTo>
                    <a:pt x="25" y="212"/>
                  </a:lnTo>
                  <a:lnTo>
                    <a:pt x="19" y="209"/>
                  </a:lnTo>
                  <a:lnTo>
                    <a:pt x="15" y="206"/>
                  </a:lnTo>
                  <a:lnTo>
                    <a:pt x="11" y="200"/>
                  </a:lnTo>
                  <a:lnTo>
                    <a:pt x="6" y="196"/>
                  </a:lnTo>
                  <a:lnTo>
                    <a:pt x="3" y="190"/>
                  </a:lnTo>
                  <a:lnTo>
                    <a:pt x="2" y="183"/>
                  </a:lnTo>
                  <a:lnTo>
                    <a:pt x="0" y="175"/>
                  </a:lnTo>
                  <a:lnTo>
                    <a:pt x="0" y="166"/>
                  </a:lnTo>
                  <a:lnTo>
                    <a:pt x="0" y="0"/>
                  </a:lnTo>
                  <a:lnTo>
                    <a:pt x="141" y="0"/>
                  </a:lnTo>
                  <a:lnTo>
                    <a:pt x="154" y="1"/>
                  </a:lnTo>
                  <a:lnTo>
                    <a:pt x="166" y="3"/>
                  </a:lnTo>
                  <a:lnTo>
                    <a:pt x="177" y="6"/>
                  </a:lnTo>
                  <a:lnTo>
                    <a:pt x="185" y="10"/>
                  </a:lnTo>
                  <a:lnTo>
                    <a:pt x="196" y="18"/>
                  </a:lnTo>
                  <a:lnTo>
                    <a:pt x="202" y="28"/>
                  </a:lnTo>
                  <a:lnTo>
                    <a:pt x="206" y="40"/>
                  </a:lnTo>
                  <a:lnTo>
                    <a:pt x="208" y="53"/>
                  </a:lnTo>
                  <a:lnTo>
                    <a:pt x="206" y="71"/>
                  </a:lnTo>
                  <a:lnTo>
                    <a:pt x="205" y="77"/>
                  </a:lnTo>
                  <a:lnTo>
                    <a:pt x="202" y="85"/>
                  </a:lnTo>
                  <a:lnTo>
                    <a:pt x="199" y="89"/>
                  </a:lnTo>
                  <a:lnTo>
                    <a:pt x="194" y="93"/>
                  </a:lnTo>
                  <a:lnTo>
                    <a:pt x="190" y="98"/>
                  </a:lnTo>
                  <a:lnTo>
                    <a:pt x="184" y="99"/>
                  </a:lnTo>
                  <a:lnTo>
                    <a:pt x="194" y="110"/>
                  </a:lnTo>
                  <a:lnTo>
                    <a:pt x="202" y="117"/>
                  </a:lnTo>
                  <a:lnTo>
                    <a:pt x="205" y="122"/>
                  </a:lnTo>
                  <a:lnTo>
                    <a:pt x="206" y="129"/>
                  </a:lnTo>
                  <a:lnTo>
                    <a:pt x="208" y="135"/>
                  </a:lnTo>
                  <a:lnTo>
                    <a:pt x="208" y="144"/>
                  </a:lnTo>
                  <a:lnTo>
                    <a:pt x="208" y="220"/>
                  </a:lnTo>
                </a:path>
              </a:pathLst>
            </a:custGeom>
            <a:noFill/>
            <a:ln w="9525">
              <a:noFill/>
            </a:ln>
          </p:spPr>
          <p:txBody>
            <a:bodyPr/>
            <a:lstStyle/>
            <a:p>
              <a:endParaRPr lang="zh-CN" altLang="en-US"/>
            </a:p>
          </p:txBody>
        </p:sp>
        <p:sp>
          <p:nvSpPr>
            <p:cNvPr id="14" name="Freeform 20"/>
            <p:cNvSpPr/>
            <p:nvPr/>
          </p:nvSpPr>
          <p:spPr>
            <a:xfrm>
              <a:off x="777" y="0"/>
              <a:ext cx="209" cy="223"/>
            </a:xfrm>
            <a:custGeom>
              <a:avLst/>
              <a:gdLst/>
              <a:ahLst/>
              <a:cxnLst>
                <a:cxn ang="0">
                  <a:pos x="0" y="0"/>
                </a:cxn>
                <a:cxn ang="0">
                  <a:pos x="0" y="166"/>
                </a:cxn>
                <a:cxn ang="0">
                  <a:pos x="1" y="178"/>
                </a:cxn>
                <a:cxn ang="0">
                  <a:pos x="4" y="188"/>
                </a:cxn>
                <a:cxn ang="0">
                  <a:pos x="9" y="197"/>
                </a:cxn>
                <a:cxn ang="0">
                  <a:pos x="16" y="205"/>
                </a:cxn>
                <a:cxn ang="0">
                  <a:pos x="26" y="211"/>
                </a:cxn>
                <a:cxn ang="0">
                  <a:pos x="37" y="215"/>
                </a:cxn>
                <a:cxn ang="0">
                  <a:pos x="50" y="218"/>
                </a:cxn>
                <a:cxn ang="0">
                  <a:pos x="66" y="220"/>
                </a:cxn>
                <a:cxn ang="0">
                  <a:pos x="124" y="223"/>
                </a:cxn>
                <a:cxn ang="0">
                  <a:pos x="209" y="220"/>
                </a:cxn>
                <a:cxn ang="0">
                  <a:pos x="209" y="187"/>
                </a:cxn>
                <a:cxn ang="0">
                  <a:pos x="95" y="187"/>
                </a:cxn>
                <a:cxn ang="0">
                  <a:pos x="87" y="187"/>
                </a:cxn>
                <a:cxn ang="0">
                  <a:pos x="81" y="183"/>
                </a:cxn>
                <a:cxn ang="0">
                  <a:pos x="77" y="177"/>
                </a:cxn>
                <a:cxn ang="0">
                  <a:pos x="75" y="172"/>
                </a:cxn>
                <a:cxn ang="0">
                  <a:pos x="74" y="169"/>
                </a:cxn>
                <a:cxn ang="0">
                  <a:pos x="74" y="0"/>
                </a:cxn>
                <a:cxn ang="0">
                  <a:pos x="0" y="0"/>
                </a:cxn>
              </a:cxnLst>
              <a:rect l="0" t="0" r="0" b="0"/>
              <a:pathLst>
                <a:path w="209" h="223">
                  <a:moveTo>
                    <a:pt x="0" y="0"/>
                  </a:moveTo>
                  <a:lnTo>
                    <a:pt x="0" y="166"/>
                  </a:lnTo>
                  <a:lnTo>
                    <a:pt x="1" y="178"/>
                  </a:lnTo>
                  <a:lnTo>
                    <a:pt x="4" y="188"/>
                  </a:lnTo>
                  <a:lnTo>
                    <a:pt x="9" y="197"/>
                  </a:lnTo>
                  <a:lnTo>
                    <a:pt x="16" y="205"/>
                  </a:lnTo>
                  <a:lnTo>
                    <a:pt x="26" y="211"/>
                  </a:lnTo>
                  <a:lnTo>
                    <a:pt x="37" y="215"/>
                  </a:lnTo>
                  <a:lnTo>
                    <a:pt x="50" y="218"/>
                  </a:lnTo>
                  <a:lnTo>
                    <a:pt x="66" y="220"/>
                  </a:lnTo>
                  <a:lnTo>
                    <a:pt x="124" y="223"/>
                  </a:lnTo>
                  <a:lnTo>
                    <a:pt x="209" y="220"/>
                  </a:lnTo>
                  <a:lnTo>
                    <a:pt x="209" y="187"/>
                  </a:lnTo>
                  <a:lnTo>
                    <a:pt x="95" y="187"/>
                  </a:lnTo>
                  <a:lnTo>
                    <a:pt x="87" y="187"/>
                  </a:lnTo>
                  <a:lnTo>
                    <a:pt x="81" y="183"/>
                  </a:lnTo>
                  <a:lnTo>
                    <a:pt x="77" y="177"/>
                  </a:lnTo>
                  <a:lnTo>
                    <a:pt x="75" y="172"/>
                  </a:lnTo>
                  <a:lnTo>
                    <a:pt x="74" y="169"/>
                  </a:lnTo>
                  <a:lnTo>
                    <a:pt x="74" y="0"/>
                  </a:lnTo>
                  <a:lnTo>
                    <a:pt x="0" y="0"/>
                  </a:lnTo>
                </a:path>
              </a:pathLst>
            </a:custGeom>
            <a:noFill/>
            <a:ln w="9525">
              <a:noFill/>
            </a:ln>
          </p:spPr>
          <p:txBody>
            <a:bodyPr/>
            <a:lstStyle/>
            <a:p>
              <a:endParaRPr lang="zh-CN" altLang="en-US"/>
            </a:p>
          </p:txBody>
        </p:sp>
        <p:sp>
          <p:nvSpPr>
            <p:cNvPr id="15" name="Freeform 21"/>
            <p:cNvSpPr/>
            <p:nvPr/>
          </p:nvSpPr>
          <p:spPr>
            <a:xfrm>
              <a:off x="517" y="0"/>
              <a:ext cx="209" cy="223"/>
            </a:xfrm>
            <a:custGeom>
              <a:avLst/>
              <a:gdLst/>
              <a:ahLst/>
              <a:cxnLst>
                <a:cxn ang="0">
                  <a:pos x="0" y="0"/>
                </a:cxn>
                <a:cxn ang="0">
                  <a:pos x="0" y="166"/>
                </a:cxn>
                <a:cxn ang="0">
                  <a:pos x="2" y="178"/>
                </a:cxn>
                <a:cxn ang="0">
                  <a:pos x="5" y="188"/>
                </a:cxn>
                <a:cxn ang="0">
                  <a:pos x="11" y="197"/>
                </a:cxn>
                <a:cxn ang="0">
                  <a:pos x="18" y="205"/>
                </a:cxn>
                <a:cxn ang="0">
                  <a:pos x="27" y="211"/>
                </a:cxn>
                <a:cxn ang="0">
                  <a:pos x="39" y="215"/>
                </a:cxn>
                <a:cxn ang="0">
                  <a:pos x="52" y="218"/>
                </a:cxn>
                <a:cxn ang="0">
                  <a:pos x="67" y="220"/>
                </a:cxn>
                <a:cxn ang="0">
                  <a:pos x="125" y="223"/>
                </a:cxn>
                <a:cxn ang="0">
                  <a:pos x="209" y="220"/>
                </a:cxn>
                <a:cxn ang="0">
                  <a:pos x="209" y="187"/>
                </a:cxn>
                <a:cxn ang="0">
                  <a:pos x="95" y="187"/>
                </a:cxn>
                <a:cxn ang="0">
                  <a:pos x="89" y="187"/>
                </a:cxn>
                <a:cxn ang="0">
                  <a:pos x="82" y="183"/>
                </a:cxn>
                <a:cxn ang="0">
                  <a:pos x="79" y="180"/>
                </a:cxn>
                <a:cxn ang="0">
                  <a:pos x="77" y="177"/>
                </a:cxn>
                <a:cxn ang="0">
                  <a:pos x="76" y="172"/>
                </a:cxn>
                <a:cxn ang="0">
                  <a:pos x="76" y="169"/>
                </a:cxn>
                <a:cxn ang="0">
                  <a:pos x="76" y="0"/>
                </a:cxn>
                <a:cxn ang="0">
                  <a:pos x="0" y="0"/>
                </a:cxn>
              </a:cxnLst>
              <a:rect l="0" t="0" r="0" b="0"/>
              <a:pathLst>
                <a:path w="209" h="223">
                  <a:moveTo>
                    <a:pt x="0" y="0"/>
                  </a:moveTo>
                  <a:lnTo>
                    <a:pt x="0" y="166"/>
                  </a:lnTo>
                  <a:lnTo>
                    <a:pt x="2" y="178"/>
                  </a:lnTo>
                  <a:lnTo>
                    <a:pt x="5" y="188"/>
                  </a:lnTo>
                  <a:lnTo>
                    <a:pt x="11" y="197"/>
                  </a:lnTo>
                  <a:lnTo>
                    <a:pt x="18" y="205"/>
                  </a:lnTo>
                  <a:lnTo>
                    <a:pt x="27" y="211"/>
                  </a:lnTo>
                  <a:lnTo>
                    <a:pt x="39" y="215"/>
                  </a:lnTo>
                  <a:lnTo>
                    <a:pt x="52" y="218"/>
                  </a:lnTo>
                  <a:lnTo>
                    <a:pt x="67" y="220"/>
                  </a:lnTo>
                  <a:lnTo>
                    <a:pt x="125" y="223"/>
                  </a:lnTo>
                  <a:lnTo>
                    <a:pt x="209" y="220"/>
                  </a:lnTo>
                  <a:lnTo>
                    <a:pt x="209" y="187"/>
                  </a:lnTo>
                  <a:lnTo>
                    <a:pt x="95" y="187"/>
                  </a:lnTo>
                  <a:lnTo>
                    <a:pt x="89" y="187"/>
                  </a:lnTo>
                  <a:lnTo>
                    <a:pt x="82" y="183"/>
                  </a:lnTo>
                  <a:lnTo>
                    <a:pt x="79" y="180"/>
                  </a:lnTo>
                  <a:lnTo>
                    <a:pt x="77" y="177"/>
                  </a:lnTo>
                  <a:lnTo>
                    <a:pt x="76" y="172"/>
                  </a:lnTo>
                  <a:lnTo>
                    <a:pt x="76" y="169"/>
                  </a:lnTo>
                  <a:lnTo>
                    <a:pt x="76" y="0"/>
                  </a:lnTo>
                  <a:lnTo>
                    <a:pt x="0" y="0"/>
                  </a:lnTo>
                </a:path>
              </a:pathLst>
            </a:custGeom>
            <a:noFill/>
            <a:ln w="9525">
              <a:noFill/>
            </a:ln>
          </p:spPr>
          <p:txBody>
            <a:bodyPr/>
            <a:lstStyle/>
            <a:p>
              <a:endParaRPr lang="zh-CN" altLang="en-US"/>
            </a:p>
          </p:txBody>
        </p:sp>
        <p:sp>
          <p:nvSpPr>
            <p:cNvPr id="16" name="Freeform 22"/>
            <p:cNvSpPr/>
            <p:nvPr/>
          </p:nvSpPr>
          <p:spPr>
            <a:xfrm>
              <a:off x="259" y="0"/>
              <a:ext cx="208" cy="223"/>
            </a:xfrm>
            <a:custGeom>
              <a:avLst/>
              <a:gdLst/>
              <a:ahLst/>
              <a:cxnLst>
                <a:cxn ang="0">
                  <a:pos x="75" y="0"/>
                </a:cxn>
                <a:cxn ang="0">
                  <a:pos x="75" y="169"/>
                </a:cxn>
                <a:cxn ang="0">
                  <a:pos x="76" y="177"/>
                </a:cxn>
                <a:cxn ang="0">
                  <a:pos x="82" y="183"/>
                </a:cxn>
                <a:cxn ang="0">
                  <a:pos x="88" y="185"/>
                </a:cxn>
                <a:cxn ang="0">
                  <a:pos x="94" y="187"/>
                </a:cxn>
                <a:cxn ang="0">
                  <a:pos x="155" y="187"/>
                </a:cxn>
                <a:cxn ang="0">
                  <a:pos x="161" y="185"/>
                </a:cxn>
                <a:cxn ang="0">
                  <a:pos x="168" y="183"/>
                </a:cxn>
                <a:cxn ang="0">
                  <a:pos x="172" y="177"/>
                </a:cxn>
                <a:cxn ang="0">
                  <a:pos x="174" y="169"/>
                </a:cxn>
                <a:cxn ang="0">
                  <a:pos x="174" y="0"/>
                </a:cxn>
                <a:cxn ang="0">
                  <a:pos x="208" y="0"/>
                </a:cxn>
                <a:cxn ang="0">
                  <a:pos x="208" y="220"/>
                </a:cxn>
                <a:cxn ang="0">
                  <a:pos x="125" y="223"/>
                </a:cxn>
                <a:cxn ang="0">
                  <a:pos x="67" y="220"/>
                </a:cxn>
                <a:cxn ang="0">
                  <a:pos x="51" y="218"/>
                </a:cxn>
                <a:cxn ang="0">
                  <a:pos x="37" y="215"/>
                </a:cxn>
                <a:cxn ang="0">
                  <a:pos x="26" y="211"/>
                </a:cxn>
                <a:cxn ang="0">
                  <a:pos x="17" y="205"/>
                </a:cxn>
                <a:cxn ang="0">
                  <a:pos x="9" y="197"/>
                </a:cxn>
                <a:cxn ang="0">
                  <a:pos x="5" y="188"/>
                </a:cxn>
                <a:cxn ang="0">
                  <a:pos x="2" y="178"/>
                </a:cxn>
                <a:cxn ang="0">
                  <a:pos x="0" y="166"/>
                </a:cxn>
                <a:cxn ang="0">
                  <a:pos x="0" y="0"/>
                </a:cxn>
                <a:cxn ang="0">
                  <a:pos x="75" y="0"/>
                </a:cxn>
              </a:cxnLst>
              <a:rect l="0" t="0" r="0" b="0"/>
              <a:pathLst>
                <a:path w="208" h="223">
                  <a:moveTo>
                    <a:pt x="75" y="0"/>
                  </a:moveTo>
                  <a:lnTo>
                    <a:pt x="75" y="169"/>
                  </a:lnTo>
                  <a:lnTo>
                    <a:pt x="76" y="177"/>
                  </a:lnTo>
                  <a:lnTo>
                    <a:pt x="82" y="183"/>
                  </a:lnTo>
                  <a:lnTo>
                    <a:pt x="88" y="185"/>
                  </a:lnTo>
                  <a:lnTo>
                    <a:pt x="94" y="187"/>
                  </a:lnTo>
                  <a:lnTo>
                    <a:pt x="155" y="187"/>
                  </a:lnTo>
                  <a:lnTo>
                    <a:pt x="161" y="185"/>
                  </a:lnTo>
                  <a:lnTo>
                    <a:pt x="168" y="183"/>
                  </a:lnTo>
                  <a:lnTo>
                    <a:pt x="172" y="177"/>
                  </a:lnTo>
                  <a:lnTo>
                    <a:pt x="174" y="169"/>
                  </a:lnTo>
                  <a:lnTo>
                    <a:pt x="174" y="0"/>
                  </a:lnTo>
                  <a:lnTo>
                    <a:pt x="208" y="0"/>
                  </a:lnTo>
                  <a:lnTo>
                    <a:pt x="208" y="220"/>
                  </a:lnTo>
                  <a:lnTo>
                    <a:pt x="125" y="223"/>
                  </a:lnTo>
                  <a:lnTo>
                    <a:pt x="67" y="220"/>
                  </a:lnTo>
                  <a:lnTo>
                    <a:pt x="51" y="218"/>
                  </a:lnTo>
                  <a:lnTo>
                    <a:pt x="37" y="215"/>
                  </a:lnTo>
                  <a:lnTo>
                    <a:pt x="26" y="211"/>
                  </a:lnTo>
                  <a:lnTo>
                    <a:pt x="17" y="205"/>
                  </a:lnTo>
                  <a:lnTo>
                    <a:pt x="9" y="197"/>
                  </a:lnTo>
                  <a:lnTo>
                    <a:pt x="5" y="188"/>
                  </a:lnTo>
                  <a:lnTo>
                    <a:pt x="2" y="178"/>
                  </a:lnTo>
                  <a:lnTo>
                    <a:pt x="0" y="166"/>
                  </a:lnTo>
                  <a:lnTo>
                    <a:pt x="0" y="0"/>
                  </a:lnTo>
                  <a:lnTo>
                    <a:pt x="75" y="0"/>
                  </a:lnTo>
                </a:path>
              </a:pathLst>
            </a:custGeom>
            <a:noFill/>
            <a:ln w="9525">
              <a:noFill/>
            </a:ln>
          </p:spPr>
          <p:txBody>
            <a:bodyPr/>
            <a:lstStyle/>
            <a:p>
              <a:endParaRPr lang="zh-CN" altLang="en-US"/>
            </a:p>
          </p:txBody>
        </p:sp>
        <p:sp>
          <p:nvSpPr>
            <p:cNvPr id="18" name="Freeform 23"/>
            <p:cNvSpPr/>
            <p:nvPr/>
          </p:nvSpPr>
          <p:spPr>
            <a:xfrm>
              <a:off x="0" y="0"/>
              <a:ext cx="209" cy="220"/>
            </a:xfrm>
            <a:custGeom>
              <a:avLst/>
              <a:gdLst/>
              <a:ahLst/>
              <a:cxnLst>
                <a:cxn ang="0">
                  <a:pos x="76" y="220"/>
                </a:cxn>
                <a:cxn ang="0">
                  <a:pos x="76" y="120"/>
                </a:cxn>
                <a:cxn ang="0">
                  <a:pos x="196" y="120"/>
                </a:cxn>
                <a:cxn ang="0">
                  <a:pos x="196" y="88"/>
                </a:cxn>
                <a:cxn ang="0">
                  <a:pos x="76" y="88"/>
                </a:cxn>
                <a:cxn ang="0">
                  <a:pos x="76" y="33"/>
                </a:cxn>
                <a:cxn ang="0">
                  <a:pos x="209" y="33"/>
                </a:cxn>
                <a:cxn ang="0">
                  <a:pos x="209" y="0"/>
                </a:cxn>
                <a:cxn ang="0">
                  <a:pos x="0" y="0"/>
                </a:cxn>
                <a:cxn ang="0">
                  <a:pos x="0" y="166"/>
                </a:cxn>
                <a:cxn ang="0">
                  <a:pos x="1" y="180"/>
                </a:cxn>
                <a:cxn ang="0">
                  <a:pos x="4" y="185"/>
                </a:cxn>
                <a:cxn ang="0">
                  <a:pos x="7" y="191"/>
                </a:cxn>
                <a:cxn ang="0">
                  <a:pos x="15" y="200"/>
                </a:cxn>
                <a:cxn ang="0">
                  <a:pos x="27" y="209"/>
                </a:cxn>
                <a:cxn ang="0">
                  <a:pos x="37" y="214"/>
                </a:cxn>
                <a:cxn ang="0">
                  <a:pos x="47" y="218"/>
                </a:cxn>
                <a:cxn ang="0">
                  <a:pos x="59" y="220"/>
                </a:cxn>
                <a:cxn ang="0">
                  <a:pos x="70" y="220"/>
                </a:cxn>
                <a:cxn ang="0">
                  <a:pos x="76" y="220"/>
                </a:cxn>
              </a:cxnLst>
              <a:rect l="0" t="0" r="0" b="0"/>
              <a:pathLst>
                <a:path w="209" h="220">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path>
              </a:pathLst>
            </a:custGeom>
            <a:noFill/>
            <a:ln w="9525">
              <a:noFill/>
            </a:ln>
          </p:spPr>
          <p:txBody>
            <a:bodyPr/>
            <a:lstStyle/>
            <a:p>
              <a:endParaRPr lang="zh-CN" altLang="en-US"/>
            </a:p>
          </p:txBody>
        </p:sp>
        <p:sp>
          <p:nvSpPr>
            <p:cNvPr id="23" name="Freeform 24"/>
            <p:cNvSpPr>
              <a:spLocks noEditPoints="1"/>
            </p:cNvSpPr>
            <p:nvPr/>
          </p:nvSpPr>
          <p:spPr>
            <a:xfrm>
              <a:off x="1076" y="295"/>
              <a:ext cx="1084" cy="70"/>
            </a:xfrm>
            <a:custGeom>
              <a:avLst/>
              <a:gdLst/>
              <a:ahLst/>
              <a:cxnLst>
                <a:cxn ang="0">
                  <a:pos x="1014" y="66"/>
                </a:cxn>
                <a:cxn ang="0">
                  <a:pos x="1070" y="51"/>
                </a:cxn>
                <a:cxn ang="0">
                  <a:pos x="1014" y="31"/>
                </a:cxn>
                <a:cxn ang="0">
                  <a:pos x="1053" y="21"/>
                </a:cxn>
                <a:cxn ang="0">
                  <a:pos x="1029" y="36"/>
                </a:cxn>
                <a:cxn ang="0">
                  <a:pos x="1001" y="66"/>
                </a:cxn>
                <a:cxn ang="0">
                  <a:pos x="980" y="25"/>
                </a:cxn>
                <a:cxn ang="0">
                  <a:pos x="952" y="70"/>
                </a:cxn>
                <a:cxn ang="0">
                  <a:pos x="928" y="25"/>
                </a:cxn>
                <a:cxn ang="0">
                  <a:pos x="907" y="69"/>
                </a:cxn>
                <a:cxn ang="0">
                  <a:pos x="903" y="20"/>
                </a:cxn>
                <a:cxn ang="0">
                  <a:pos x="974" y="15"/>
                </a:cxn>
                <a:cxn ang="0">
                  <a:pos x="869" y="51"/>
                </a:cxn>
                <a:cxn ang="0">
                  <a:pos x="813" y="54"/>
                </a:cxn>
                <a:cxn ang="0">
                  <a:pos x="881" y="54"/>
                </a:cxn>
                <a:cxn ang="0">
                  <a:pos x="811" y="67"/>
                </a:cxn>
                <a:cxn ang="0">
                  <a:pos x="810" y="34"/>
                </a:cxn>
                <a:cxn ang="0">
                  <a:pos x="850" y="25"/>
                </a:cxn>
                <a:cxn ang="0">
                  <a:pos x="873" y="20"/>
                </a:cxn>
                <a:cxn ang="0">
                  <a:pos x="762" y="25"/>
                </a:cxn>
                <a:cxn ang="0">
                  <a:pos x="787" y="43"/>
                </a:cxn>
                <a:cxn ang="0">
                  <a:pos x="749" y="60"/>
                </a:cxn>
                <a:cxn ang="0">
                  <a:pos x="713" y="60"/>
                </a:cxn>
                <a:cxn ang="0">
                  <a:pos x="764" y="15"/>
                </a:cxn>
                <a:cxn ang="0">
                  <a:pos x="703" y="21"/>
                </a:cxn>
                <a:cxn ang="0">
                  <a:pos x="679" y="66"/>
                </a:cxn>
                <a:cxn ang="0">
                  <a:pos x="673" y="20"/>
                </a:cxn>
                <a:cxn ang="0">
                  <a:pos x="598" y="25"/>
                </a:cxn>
                <a:cxn ang="0">
                  <a:pos x="630" y="60"/>
                </a:cxn>
                <a:cxn ang="0">
                  <a:pos x="642" y="67"/>
                </a:cxn>
                <a:cxn ang="0">
                  <a:pos x="575" y="55"/>
                </a:cxn>
                <a:cxn ang="0">
                  <a:pos x="641" y="15"/>
                </a:cxn>
                <a:cxn ang="0">
                  <a:pos x="535" y="21"/>
                </a:cxn>
                <a:cxn ang="0">
                  <a:pos x="512" y="66"/>
                </a:cxn>
                <a:cxn ang="0">
                  <a:pos x="506" y="20"/>
                </a:cxn>
                <a:cxn ang="0">
                  <a:pos x="483" y="61"/>
                </a:cxn>
                <a:cxn ang="0">
                  <a:pos x="440" y="70"/>
                </a:cxn>
                <a:cxn ang="0">
                  <a:pos x="409" y="17"/>
                </a:cxn>
                <a:cxn ang="0">
                  <a:pos x="437" y="60"/>
                </a:cxn>
                <a:cxn ang="0">
                  <a:pos x="480" y="15"/>
                </a:cxn>
                <a:cxn ang="0">
                  <a:pos x="366" y="25"/>
                </a:cxn>
                <a:cxn ang="0">
                  <a:pos x="366" y="60"/>
                </a:cxn>
                <a:cxn ang="0">
                  <a:pos x="384" y="67"/>
                </a:cxn>
                <a:cxn ang="0">
                  <a:pos x="319" y="54"/>
                </a:cxn>
                <a:cxn ang="0">
                  <a:pos x="378" y="17"/>
                </a:cxn>
                <a:cxn ang="0">
                  <a:pos x="277" y="69"/>
                </a:cxn>
                <a:cxn ang="0">
                  <a:pos x="214" y="66"/>
                </a:cxn>
                <a:cxn ang="0">
                  <a:pos x="267" y="17"/>
                </a:cxn>
                <a:cxn ang="0">
                  <a:pos x="279" y="66"/>
                </a:cxn>
                <a:cxn ang="0">
                  <a:pos x="185" y="27"/>
                </a:cxn>
                <a:cxn ang="0">
                  <a:pos x="137" y="66"/>
                </a:cxn>
                <a:cxn ang="0">
                  <a:pos x="128" y="21"/>
                </a:cxn>
                <a:cxn ang="0">
                  <a:pos x="199" y="27"/>
                </a:cxn>
                <a:cxn ang="0">
                  <a:pos x="97" y="66"/>
                </a:cxn>
                <a:cxn ang="0">
                  <a:pos x="110" y="8"/>
                </a:cxn>
                <a:cxn ang="0">
                  <a:pos x="102" y="2"/>
                </a:cxn>
                <a:cxn ang="0">
                  <a:pos x="22" y="70"/>
                </a:cxn>
                <a:cxn ang="0">
                  <a:pos x="11" y="0"/>
                </a:cxn>
                <a:cxn ang="0">
                  <a:pos x="77" y="60"/>
                </a:cxn>
              </a:cxnLst>
              <a:rect l="0" t="0" r="0" b="0"/>
              <a:pathLst>
                <a:path w="1084" h="70">
                  <a:moveTo>
                    <a:pt x="1084" y="54"/>
                  </a:moveTo>
                  <a:lnTo>
                    <a:pt x="1084" y="54"/>
                  </a:lnTo>
                  <a:lnTo>
                    <a:pt x="1082" y="61"/>
                  </a:lnTo>
                  <a:lnTo>
                    <a:pt x="1078" y="66"/>
                  </a:lnTo>
                  <a:lnTo>
                    <a:pt x="1070" y="69"/>
                  </a:lnTo>
                  <a:lnTo>
                    <a:pt x="1059" y="70"/>
                  </a:lnTo>
                  <a:lnTo>
                    <a:pt x="1019" y="70"/>
                  </a:lnTo>
                  <a:lnTo>
                    <a:pt x="1016" y="69"/>
                  </a:lnTo>
                  <a:lnTo>
                    <a:pt x="1014" y="66"/>
                  </a:lnTo>
                  <a:lnTo>
                    <a:pt x="1016" y="61"/>
                  </a:lnTo>
                  <a:lnTo>
                    <a:pt x="1019" y="60"/>
                  </a:lnTo>
                  <a:lnTo>
                    <a:pt x="1059" y="60"/>
                  </a:lnTo>
                  <a:lnTo>
                    <a:pt x="1065" y="60"/>
                  </a:lnTo>
                  <a:lnTo>
                    <a:pt x="1067" y="58"/>
                  </a:lnTo>
                  <a:lnTo>
                    <a:pt x="1070" y="57"/>
                  </a:lnTo>
                  <a:lnTo>
                    <a:pt x="1070" y="54"/>
                  </a:lnTo>
                  <a:lnTo>
                    <a:pt x="1070" y="52"/>
                  </a:lnTo>
                  <a:lnTo>
                    <a:pt x="1070" y="51"/>
                  </a:lnTo>
                  <a:lnTo>
                    <a:pt x="1067" y="49"/>
                  </a:lnTo>
                  <a:lnTo>
                    <a:pt x="1060" y="48"/>
                  </a:lnTo>
                  <a:lnTo>
                    <a:pt x="1041" y="48"/>
                  </a:lnTo>
                  <a:lnTo>
                    <a:pt x="1029" y="46"/>
                  </a:lnTo>
                  <a:lnTo>
                    <a:pt x="1020" y="43"/>
                  </a:lnTo>
                  <a:lnTo>
                    <a:pt x="1017" y="42"/>
                  </a:lnTo>
                  <a:lnTo>
                    <a:pt x="1016" y="39"/>
                  </a:lnTo>
                  <a:lnTo>
                    <a:pt x="1014" y="36"/>
                  </a:lnTo>
                  <a:lnTo>
                    <a:pt x="1014" y="31"/>
                  </a:lnTo>
                  <a:lnTo>
                    <a:pt x="1014" y="28"/>
                  </a:lnTo>
                  <a:lnTo>
                    <a:pt x="1014" y="24"/>
                  </a:lnTo>
                  <a:lnTo>
                    <a:pt x="1017" y="21"/>
                  </a:lnTo>
                  <a:lnTo>
                    <a:pt x="1022" y="18"/>
                  </a:lnTo>
                  <a:lnTo>
                    <a:pt x="1027" y="17"/>
                  </a:lnTo>
                  <a:lnTo>
                    <a:pt x="1035" y="15"/>
                  </a:lnTo>
                  <a:lnTo>
                    <a:pt x="1048" y="15"/>
                  </a:lnTo>
                  <a:lnTo>
                    <a:pt x="1053" y="17"/>
                  </a:lnTo>
                  <a:lnTo>
                    <a:pt x="1053" y="21"/>
                  </a:lnTo>
                  <a:lnTo>
                    <a:pt x="1053" y="24"/>
                  </a:lnTo>
                  <a:lnTo>
                    <a:pt x="1048" y="25"/>
                  </a:lnTo>
                  <a:lnTo>
                    <a:pt x="1039" y="25"/>
                  </a:lnTo>
                  <a:lnTo>
                    <a:pt x="1032" y="25"/>
                  </a:lnTo>
                  <a:lnTo>
                    <a:pt x="1027" y="27"/>
                  </a:lnTo>
                  <a:lnTo>
                    <a:pt x="1026" y="28"/>
                  </a:lnTo>
                  <a:lnTo>
                    <a:pt x="1026" y="31"/>
                  </a:lnTo>
                  <a:lnTo>
                    <a:pt x="1026" y="34"/>
                  </a:lnTo>
                  <a:lnTo>
                    <a:pt x="1029" y="36"/>
                  </a:lnTo>
                  <a:lnTo>
                    <a:pt x="1041" y="37"/>
                  </a:lnTo>
                  <a:lnTo>
                    <a:pt x="1060" y="37"/>
                  </a:lnTo>
                  <a:lnTo>
                    <a:pt x="1070" y="37"/>
                  </a:lnTo>
                  <a:lnTo>
                    <a:pt x="1078" y="40"/>
                  </a:lnTo>
                  <a:lnTo>
                    <a:pt x="1082" y="45"/>
                  </a:lnTo>
                  <a:lnTo>
                    <a:pt x="1084" y="52"/>
                  </a:lnTo>
                  <a:lnTo>
                    <a:pt x="1084" y="54"/>
                  </a:lnTo>
                  <a:close/>
                  <a:moveTo>
                    <a:pt x="1001" y="66"/>
                  </a:moveTo>
                  <a:lnTo>
                    <a:pt x="1001" y="66"/>
                  </a:lnTo>
                  <a:lnTo>
                    <a:pt x="999" y="69"/>
                  </a:lnTo>
                  <a:lnTo>
                    <a:pt x="996" y="70"/>
                  </a:lnTo>
                  <a:lnTo>
                    <a:pt x="990" y="70"/>
                  </a:lnTo>
                  <a:lnTo>
                    <a:pt x="989" y="69"/>
                  </a:lnTo>
                  <a:lnTo>
                    <a:pt x="987" y="66"/>
                  </a:lnTo>
                  <a:lnTo>
                    <a:pt x="987" y="31"/>
                  </a:lnTo>
                  <a:lnTo>
                    <a:pt x="987" y="28"/>
                  </a:lnTo>
                  <a:lnTo>
                    <a:pt x="984" y="27"/>
                  </a:lnTo>
                  <a:lnTo>
                    <a:pt x="980" y="25"/>
                  </a:lnTo>
                  <a:lnTo>
                    <a:pt x="973" y="25"/>
                  </a:lnTo>
                  <a:lnTo>
                    <a:pt x="971" y="25"/>
                  </a:lnTo>
                  <a:lnTo>
                    <a:pt x="970" y="25"/>
                  </a:lnTo>
                  <a:lnTo>
                    <a:pt x="959" y="25"/>
                  </a:lnTo>
                  <a:lnTo>
                    <a:pt x="956" y="28"/>
                  </a:lnTo>
                  <a:lnTo>
                    <a:pt x="955" y="33"/>
                  </a:lnTo>
                  <a:lnTo>
                    <a:pt x="955" y="66"/>
                  </a:lnTo>
                  <a:lnTo>
                    <a:pt x="953" y="69"/>
                  </a:lnTo>
                  <a:lnTo>
                    <a:pt x="952" y="70"/>
                  </a:lnTo>
                  <a:lnTo>
                    <a:pt x="946" y="70"/>
                  </a:lnTo>
                  <a:lnTo>
                    <a:pt x="943" y="69"/>
                  </a:lnTo>
                  <a:lnTo>
                    <a:pt x="941" y="66"/>
                  </a:lnTo>
                  <a:lnTo>
                    <a:pt x="941" y="33"/>
                  </a:lnTo>
                  <a:lnTo>
                    <a:pt x="941" y="28"/>
                  </a:lnTo>
                  <a:lnTo>
                    <a:pt x="939" y="27"/>
                  </a:lnTo>
                  <a:lnTo>
                    <a:pt x="931" y="25"/>
                  </a:lnTo>
                  <a:lnTo>
                    <a:pt x="930" y="25"/>
                  </a:lnTo>
                  <a:lnTo>
                    <a:pt x="928" y="25"/>
                  </a:lnTo>
                  <a:lnTo>
                    <a:pt x="927" y="25"/>
                  </a:lnTo>
                  <a:lnTo>
                    <a:pt x="925" y="25"/>
                  </a:lnTo>
                  <a:lnTo>
                    <a:pt x="924" y="25"/>
                  </a:lnTo>
                  <a:lnTo>
                    <a:pt x="916" y="25"/>
                  </a:lnTo>
                  <a:lnTo>
                    <a:pt x="912" y="27"/>
                  </a:lnTo>
                  <a:lnTo>
                    <a:pt x="909" y="28"/>
                  </a:lnTo>
                  <a:lnTo>
                    <a:pt x="909" y="31"/>
                  </a:lnTo>
                  <a:lnTo>
                    <a:pt x="909" y="66"/>
                  </a:lnTo>
                  <a:lnTo>
                    <a:pt x="907" y="69"/>
                  </a:lnTo>
                  <a:lnTo>
                    <a:pt x="906" y="70"/>
                  </a:lnTo>
                  <a:lnTo>
                    <a:pt x="900" y="70"/>
                  </a:lnTo>
                  <a:lnTo>
                    <a:pt x="897" y="69"/>
                  </a:lnTo>
                  <a:lnTo>
                    <a:pt x="896" y="66"/>
                  </a:lnTo>
                  <a:lnTo>
                    <a:pt x="896" y="33"/>
                  </a:lnTo>
                  <a:lnTo>
                    <a:pt x="897" y="28"/>
                  </a:lnTo>
                  <a:lnTo>
                    <a:pt x="898" y="25"/>
                  </a:lnTo>
                  <a:lnTo>
                    <a:pt x="900" y="23"/>
                  </a:lnTo>
                  <a:lnTo>
                    <a:pt x="903" y="20"/>
                  </a:lnTo>
                  <a:lnTo>
                    <a:pt x="910" y="17"/>
                  </a:lnTo>
                  <a:lnTo>
                    <a:pt x="922" y="15"/>
                  </a:lnTo>
                  <a:lnTo>
                    <a:pt x="931" y="15"/>
                  </a:lnTo>
                  <a:lnTo>
                    <a:pt x="936" y="15"/>
                  </a:lnTo>
                  <a:lnTo>
                    <a:pt x="943" y="17"/>
                  </a:lnTo>
                  <a:lnTo>
                    <a:pt x="949" y="20"/>
                  </a:lnTo>
                  <a:lnTo>
                    <a:pt x="955" y="17"/>
                  </a:lnTo>
                  <a:lnTo>
                    <a:pt x="961" y="15"/>
                  </a:lnTo>
                  <a:lnTo>
                    <a:pt x="974" y="15"/>
                  </a:lnTo>
                  <a:lnTo>
                    <a:pt x="986" y="17"/>
                  </a:lnTo>
                  <a:lnTo>
                    <a:pt x="993" y="20"/>
                  </a:lnTo>
                  <a:lnTo>
                    <a:pt x="996" y="23"/>
                  </a:lnTo>
                  <a:lnTo>
                    <a:pt x="999" y="25"/>
                  </a:lnTo>
                  <a:lnTo>
                    <a:pt x="999" y="28"/>
                  </a:lnTo>
                  <a:lnTo>
                    <a:pt x="1001" y="33"/>
                  </a:lnTo>
                  <a:lnTo>
                    <a:pt x="1001" y="66"/>
                  </a:lnTo>
                  <a:close/>
                  <a:moveTo>
                    <a:pt x="869" y="51"/>
                  </a:moveTo>
                  <a:lnTo>
                    <a:pt x="869" y="51"/>
                  </a:lnTo>
                  <a:lnTo>
                    <a:pt x="869" y="49"/>
                  </a:lnTo>
                  <a:lnTo>
                    <a:pt x="869" y="46"/>
                  </a:lnTo>
                  <a:lnTo>
                    <a:pt x="869" y="43"/>
                  </a:lnTo>
                  <a:lnTo>
                    <a:pt x="869" y="40"/>
                  </a:lnTo>
                  <a:lnTo>
                    <a:pt x="826" y="40"/>
                  </a:lnTo>
                  <a:lnTo>
                    <a:pt x="818" y="42"/>
                  </a:lnTo>
                  <a:lnTo>
                    <a:pt x="814" y="45"/>
                  </a:lnTo>
                  <a:lnTo>
                    <a:pt x="813" y="48"/>
                  </a:lnTo>
                  <a:lnTo>
                    <a:pt x="813" y="54"/>
                  </a:lnTo>
                  <a:lnTo>
                    <a:pt x="814" y="57"/>
                  </a:lnTo>
                  <a:lnTo>
                    <a:pt x="818" y="58"/>
                  </a:lnTo>
                  <a:lnTo>
                    <a:pt x="826" y="60"/>
                  </a:lnTo>
                  <a:lnTo>
                    <a:pt x="857" y="60"/>
                  </a:lnTo>
                  <a:lnTo>
                    <a:pt x="863" y="60"/>
                  </a:lnTo>
                  <a:lnTo>
                    <a:pt x="866" y="58"/>
                  </a:lnTo>
                  <a:lnTo>
                    <a:pt x="869" y="55"/>
                  </a:lnTo>
                  <a:lnTo>
                    <a:pt x="869" y="51"/>
                  </a:lnTo>
                  <a:close/>
                  <a:moveTo>
                    <a:pt x="881" y="54"/>
                  </a:moveTo>
                  <a:lnTo>
                    <a:pt x="881" y="54"/>
                  </a:lnTo>
                  <a:lnTo>
                    <a:pt x="879" y="61"/>
                  </a:lnTo>
                  <a:lnTo>
                    <a:pt x="878" y="64"/>
                  </a:lnTo>
                  <a:lnTo>
                    <a:pt x="875" y="66"/>
                  </a:lnTo>
                  <a:lnTo>
                    <a:pt x="867" y="69"/>
                  </a:lnTo>
                  <a:lnTo>
                    <a:pt x="857" y="70"/>
                  </a:lnTo>
                  <a:lnTo>
                    <a:pt x="827" y="70"/>
                  </a:lnTo>
                  <a:lnTo>
                    <a:pt x="818" y="70"/>
                  </a:lnTo>
                  <a:lnTo>
                    <a:pt x="811" y="67"/>
                  </a:lnTo>
                  <a:lnTo>
                    <a:pt x="807" y="64"/>
                  </a:lnTo>
                  <a:lnTo>
                    <a:pt x="804" y="61"/>
                  </a:lnTo>
                  <a:lnTo>
                    <a:pt x="802" y="58"/>
                  </a:lnTo>
                  <a:lnTo>
                    <a:pt x="801" y="54"/>
                  </a:lnTo>
                  <a:lnTo>
                    <a:pt x="801" y="48"/>
                  </a:lnTo>
                  <a:lnTo>
                    <a:pt x="802" y="43"/>
                  </a:lnTo>
                  <a:lnTo>
                    <a:pt x="804" y="40"/>
                  </a:lnTo>
                  <a:lnTo>
                    <a:pt x="807" y="37"/>
                  </a:lnTo>
                  <a:lnTo>
                    <a:pt x="810" y="34"/>
                  </a:lnTo>
                  <a:lnTo>
                    <a:pt x="817" y="31"/>
                  </a:lnTo>
                  <a:lnTo>
                    <a:pt x="826" y="31"/>
                  </a:lnTo>
                  <a:lnTo>
                    <a:pt x="869" y="31"/>
                  </a:lnTo>
                  <a:lnTo>
                    <a:pt x="867" y="28"/>
                  </a:lnTo>
                  <a:lnTo>
                    <a:pt x="864" y="27"/>
                  </a:lnTo>
                  <a:lnTo>
                    <a:pt x="860" y="25"/>
                  </a:lnTo>
                  <a:lnTo>
                    <a:pt x="853" y="25"/>
                  </a:lnTo>
                  <a:lnTo>
                    <a:pt x="851" y="25"/>
                  </a:lnTo>
                  <a:lnTo>
                    <a:pt x="850" y="25"/>
                  </a:lnTo>
                  <a:lnTo>
                    <a:pt x="848" y="25"/>
                  </a:lnTo>
                  <a:lnTo>
                    <a:pt x="847" y="25"/>
                  </a:lnTo>
                  <a:lnTo>
                    <a:pt x="842" y="24"/>
                  </a:lnTo>
                  <a:lnTo>
                    <a:pt x="841" y="20"/>
                  </a:lnTo>
                  <a:lnTo>
                    <a:pt x="842" y="17"/>
                  </a:lnTo>
                  <a:lnTo>
                    <a:pt x="847" y="15"/>
                  </a:lnTo>
                  <a:lnTo>
                    <a:pt x="858" y="15"/>
                  </a:lnTo>
                  <a:lnTo>
                    <a:pt x="869" y="17"/>
                  </a:lnTo>
                  <a:lnTo>
                    <a:pt x="873" y="20"/>
                  </a:lnTo>
                  <a:lnTo>
                    <a:pt x="878" y="23"/>
                  </a:lnTo>
                  <a:lnTo>
                    <a:pt x="881" y="27"/>
                  </a:lnTo>
                  <a:lnTo>
                    <a:pt x="881" y="31"/>
                  </a:lnTo>
                  <a:lnTo>
                    <a:pt x="881" y="54"/>
                  </a:lnTo>
                  <a:close/>
                  <a:moveTo>
                    <a:pt x="775" y="37"/>
                  </a:moveTo>
                  <a:lnTo>
                    <a:pt x="775" y="31"/>
                  </a:lnTo>
                  <a:lnTo>
                    <a:pt x="774" y="28"/>
                  </a:lnTo>
                  <a:lnTo>
                    <a:pt x="770" y="27"/>
                  </a:lnTo>
                  <a:lnTo>
                    <a:pt x="762" y="25"/>
                  </a:lnTo>
                  <a:lnTo>
                    <a:pt x="752" y="25"/>
                  </a:lnTo>
                  <a:lnTo>
                    <a:pt x="731" y="25"/>
                  </a:lnTo>
                  <a:lnTo>
                    <a:pt x="725" y="28"/>
                  </a:lnTo>
                  <a:lnTo>
                    <a:pt x="725" y="30"/>
                  </a:lnTo>
                  <a:lnTo>
                    <a:pt x="724" y="31"/>
                  </a:lnTo>
                  <a:lnTo>
                    <a:pt x="724" y="37"/>
                  </a:lnTo>
                  <a:lnTo>
                    <a:pt x="775" y="37"/>
                  </a:lnTo>
                  <a:close/>
                  <a:moveTo>
                    <a:pt x="787" y="43"/>
                  </a:moveTo>
                  <a:lnTo>
                    <a:pt x="787" y="43"/>
                  </a:lnTo>
                  <a:lnTo>
                    <a:pt x="787" y="48"/>
                  </a:lnTo>
                  <a:lnTo>
                    <a:pt x="784" y="49"/>
                  </a:lnTo>
                  <a:lnTo>
                    <a:pt x="724" y="49"/>
                  </a:lnTo>
                  <a:lnTo>
                    <a:pt x="725" y="52"/>
                  </a:lnTo>
                  <a:lnTo>
                    <a:pt x="727" y="55"/>
                  </a:lnTo>
                  <a:lnTo>
                    <a:pt x="730" y="58"/>
                  </a:lnTo>
                  <a:lnTo>
                    <a:pt x="734" y="60"/>
                  </a:lnTo>
                  <a:lnTo>
                    <a:pt x="740" y="60"/>
                  </a:lnTo>
                  <a:lnTo>
                    <a:pt x="749" y="60"/>
                  </a:lnTo>
                  <a:lnTo>
                    <a:pt x="752" y="61"/>
                  </a:lnTo>
                  <a:lnTo>
                    <a:pt x="753" y="66"/>
                  </a:lnTo>
                  <a:lnTo>
                    <a:pt x="752" y="69"/>
                  </a:lnTo>
                  <a:lnTo>
                    <a:pt x="749" y="70"/>
                  </a:lnTo>
                  <a:lnTo>
                    <a:pt x="738" y="70"/>
                  </a:lnTo>
                  <a:lnTo>
                    <a:pt x="732" y="70"/>
                  </a:lnTo>
                  <a:lnTo>
                    <a:pt x="725" y="69"/>
                  </a:lnTo>
                  <a:lnTo>
                    <a:pt x="719" y="66"/>
                  </a:lnTo>
                  <a:lnTo>
                    <a:pt x="713" y="60"/>
                  </a:lnTo>
                  <a:lnTo>
                    <a:pt x="712" y="52"/>
                  </a:lnTo>
                  <a:lnTo>
                    <a:pt x="712" y="33"/>
                  </a:lnTo>
                  <a:lnTo>
                    <a:pt x="712" y="28"/>
                  </a:lnTo>
                  <a:lnTo>
                    <a:pt x="715" y="24"/>
                  </a:lnTo>
                  <a:lnTo>
                    <a:pt x="718" y="21"/>
                  </a:lnTo>
                  <a:lnTo>
                    <a:pt x="722" y="18"/>
                  </a:lnTo>
                  <a:lnTo>
                    <a:pt x="731" y="15"/>
                  </a:lnTo>
                  <a:lnTo>
                    <a:pt x="741" y="15"/>
                  </a:lnTo>
                  <a:lnTo>
                    <a:pt x="764" y="15"/>
                  </a:lnTo>
                  <a:lnTo>
                    <a:pt x="772" y="15"/>
                  </a:lnTo>
                  <a:lnTo>
                    <a:pt x="780" y="18"/>
                  </a:lnTo>
                  <a:lnTo>
                    <a:pt x="783" y="21"/>
                  </a:lnTo>
                  <a:lnTo>
                    <a:pt x="786" y="23"/>
                  </a:lnTo>
                  <a:lnTo>
                    <a:pt x="787" y="27"/>
                  </a:lnTo>
                  <a:lnTo>
                    <a:pt x="787" y="30"/>
                  </a:lnTo>
                  <a:lnTo>
                    <a:pt x="787" y="43"/>
                  </a:lnTo>
                  <a:close/>
                  <a:moveTo>
                    <a:pt x="703" y="21"/>
                  </a:moveTo>
                  <a:lnTo>
                    <a:pt x="703" y="21"/>
                  </a:lnTo>
                  <a:lnTo>
                    <a:pt x="701" y="24"/>
                  </a:lnTo>
                  <a:lnTo>
                    <a:pt x="697" y="25"/>
                  </a:lnTo>
                  <a:lnTo>
                    <a:pt x="694" y="25"/>
                  </a:lnTo>
                  <a:lnTo>
                    <a:pt x="692" y="25"/>
                  </a:lnTo>
                  <a:lnTo>
                    <a:pt x="687" y="25"/>
                  </a:lnTo>
                  <a:lnTo>
                    <a:pt x="682" y="27"/>
                  </a:lnTo>
                  <a:lnTo>
                    <a:pt x="679" y="28"/>
                  </a:lnTo>
                  <a:lnTo>
                    <a:pt x="679" y="31"/>
                  </a:lnTo>
                  <a:lnTo>
                    <a:pt x="679" y="66"/>
                  </a:lnTo>
                  <a:lnTo>
                    <a:pt x="678" y="69"/>
                  </a:lnTo>
                  <a:lnTo>
                    <a:pt x="676" y="70"/>
                  </a:lnTo>
                  <a:lnTo>
                    <a:pt x="670" y="70"/>
                  </a:lnTo>
                  <a:lnTo>
                    <a:pt x="667" y="69"/>
                  </a:lnTo>
                  <a:lnTo>
                    <a:pt x="666" y="66"/>
                  </a:lnTo>
                  <a:lnTo>
                    <a:pt x="666" y="31"/>
                  </a:lnTo>
                  <a:lnTo>
                    <a:pt x="667" y="27"/>
                  </a:lnTo>
                  <a:lnTo>
                    <a:pt x="669" y="23"/>
                  </a:lnTo>
                  <a:lnTo>
                    <a:pt x="673" y="20"/>
                  </a:lnTo>
                  <a:lnTo>
                    <a:pt x="678" y="18"/>
                  </a:lnTo>
                  <a:lnTo>
                    <a:pt x="687" y="15"/>
                  </a:lnTo>
                  <a:lnTo>
                    <a:pt x="697" y="15"/>
                  </a:lnTo>
                  <a:lnTo>
                    <a:pt x="701" y="17"/>
                  </a:lnTo>
                  <a:lnTo>
                    <a:pt x="703" y="21"/>
                  </a:lnTo>
                  <a:close/>
                  <a:moveTo>
                    <a:pt x="641" y="54"/>
                  </a:moveTo>
                  <a:lnTo>
                    <a:pt x="641" y="25"/>
                  </a:lnTo>
                  <a:lnTo>
                    <a:pt x="604" y="25"/>
                  </a:lnTo>
                  <a:lnTo>
                    <a:pt x="598" y="25"/>
                  </a:lnTo>
                  <a:lnTo>
                    <a:pt x="592" y="27"/>
                  </a:lnTo>
                  <a:lnTo>
                    <a:pt x="589" y="30"/>
                  </a:lnTo>
                  <a:lnTo>
                    <a:pt x="587" y="33"/>
                  </a:lnTo>
                  <a:lnTo>
                    <a:pt x="587" y="52"/>
                  </a:lnTo>
                  <a:lnTo>
                    <a:pt x="589" y="57"/>
                  </a:lnTo>
                  <a:lnTo>
                    <a:pt x="595" y="60"/>
                  </a:lnTo>
                  <a:lnTo>
                    <a:pt x="605" y="60"/>
                  </a:lnTo>
                  <a:lnTo>
                    <a:pt x="621" y="60"/>
                  </a:lnTo>
                  <a:lnTo>
                    <a:pt x="630" y="60"/>
                  </a:lnTo>
                  <a:lnTo>
                    <a:pt x="636" y="58"/>
                  </a:lnTo>
                  <a:lnTo>
                    <a:pt x="639" y="57"/>
                  </a:lnTo>
                  <a:lnTo>
                    <a:pt x="641" y="54"/>
                  </a:lnTo>
                  <a:close/>
                  <a:moveTo>
                    <a:pt x="652" y="54"/>
                  </a:moveTo>
                  <a:lnTo>
                    <a:pt x="652" y="54"/>
                  </a:lnTo>
                  <a:lnTo>
                    <a:pt x="652" y="57"/>
                  </a:lnTo>
                  <a:lnTo>
                    <a:pt x="649" y="61"/>
                  </a:lnTo>
                  <a:lnTo>
                    <a:pt x="646" y="64"/>
                  </a:lnTo>
                  <a:lnTo>
                    <a:pt x="642" y="67"/>
                  </a:lnTo>
                  <a:lnTo>
                    <a:pt x="633" y="70"/>
                  </a:lnTo>
                  <a:lnTo>
                    <a:pt x="623" y="70"/>
                  </a:lnTo>
                  <a:lnTo>
                    <a:pt x="605" y="70"/>
                  </a:lnTo>
                  <a:lnTo>
                    <a:pt x="592" y="69"/>
                  </a:lnTo>
                  <a:lnTo>
                    <a:pt x="583" y="66"/>
                  </a:lnTo>
                  <a:lnTo>
                    <a:pt x="580" y="64"/>
                  </a:lnTo>
                  <a:lnTo>
                    <a:pt x="578" y="61"/>
                  </a:lnTo>
                  <a:lnTo>
                    <a:pt x="577" y="58"/>
                  </a:lnTo>
                  <a:lnTo>
                    <a:pt x="575" y="55"/>
                  </a:lnTo>
                  <a:lnTo>
                    <a:pt x="575" y="48"/>
                  </a:lnTo>
                  <a:lnTo>
                    <a:pt x="575" y="33"/>
                  </a:lnTo>
                  <a:lnTo>
                    <a:pt x="577" y="28"/>
                  </a:lnTo>
                  <a:lnTo>
                    <a:pt x="578" y="25"/>
                  </a:lnTo>
                  <a:lnTo>
                    <a:pt x="580" y="23"/>
                  </a:lnTo>
                  <a:lnTo>
                    <a:pt x="583" y="20"/>
                  </a:lnTo>
                  <a:lnTo>
                    <a:pt x="592" y="17"/>
                  </a:lnTo>
                  <a:lnTo>
                    <a:pt x="605" y="15"/>
                  </a:lnTo>
                  <a:lnTo>
                    <a:pt x="641" y="15"/>
                  </a:lnTo>
                  <a:lnTo>
                    <a:pt x="641" y="5"/>
                  </a:lnTo>
                  <a:lnTo>
                    <a:pt x="642" y="2"/>
                  </a:lnTo>
                  <a:lnTo>
                    <a:pt x="645" y="0"/>
                  </a:lnTo>
                  <a:lnTo>
                    <a:pt x="649" y="0"/>
                  </a:lnTo>
                  <a:lnTo>
                    <a:pt x="652" y="2"/>
                  </a:lnTo>
                  <a:lnTo>
                    <a:pt x="652" y="5"/>
                  </a:lnTo>
                  <a:lnTo>
                    <a:pt x="652" y="54"/>
                  </a:lnTo>
                  <a:close/>
                  <a:moveTo>
                    <a:pt x="535" y="21"/>
                  </a:moveTo>
                  <a:lnTo>
                    <a:pt x="535" y="21"/>
                  </a:lnTo>
                  <a:lnTo>
                    <a:pt x="534" y="24"/>
                  </a:lnTo>
                  <a:lnTo>
                    <a:pt x="529" y="25"/>
                  </a:lnTo>
                  <a:lnTo>
                    <a:pt x="528" y="25"/>
                  </a:lnTo>
                  <a:lnTo>
                    <a:pt x="525" y="25"/>
                  </a:lnTo>
                  <a:lnTo>
                    <a:pt x="519" y="25"/>
                  </a:lnTo>
                  <a:lnTo>
                    <a:pt x="515" y="27"/>
                  </a:lnTo>
                  <a:lnTo>
                    <a:pt x="512" y="28"/>
                  </a:lnTo>
                  <a:lnTo>
                    <a:pt x="512" y="31"/>
                  </a:lnTo>
                  <a:lnTo>
                    <a:pt x="512" y="66"/>
                  </a:lnTo>
                  <a:lnTo>
                    <a:pt x="510" y="69"/>
                  </a:lnTo>
                  <a:lnTo>
                    <a:pt x="509" y="70"/>
                  </a:lnTo>
                  <a:lnTo>
                    <a:pt x="503" y="70"/>
                  </a:lnTo>
                  <a:lnTo>
                    <a:pt x="500" y="69"/>
                  </a:lnTo>
                  <a:lnTo>
                    <a:pt x="500" y="66"/>
                  </a:lnTo>
                  <a:lnTo>
                    <a:pt x="500" y="31"/>
                  </a:lnTo>
                  <a:lnTo>
                    <a:pt x="500" y="27"/>
                  </a:lnTo>
                  <a:lnTo>
                    <a:pt x="501" y="23"/>
                  </a:lnTo>
                  <a:lnTo>
                    <a:pt x="506" y="20"/>
                  </a:lnTo>
                  <a:lnTo>
                    <a:pt x="510" y="18"/>
                  </a:lnTo>
                  <a:lnTo>
                    <a:pt x="519" y="15"/>
                  </a:lnTo>
                  <a:lnTo>
                    <a:pt x="531" y="15"/>
                  </a:lnTo>
                  <a:lnTo>
                    <a:pt x="534" y="17"/>
                  </a:lnTo>
                  <a:lnTo>
                    <a:pt x="535" y="21"/>
                  </a:lnTo>
                  <a:close/>
                  <a:moveTo>
                    <a:pt x="485" y="54"/>
                  </a:moveTo>
                  <a:lnTo>
                    <a:pt x="485" y="54"/>
                  </a:lnTo>
                  <a:lnTo>
                    <a:pt x="485" y="58"/>
                  </a:lnTo>
                  <a:lnTo>
                    <a:pt x="483" y="61"/>
                  </a:lnTo>
                  <a:lnTo>
                    <a:pt x="480" y="64"/>
                  </a:lnTo>
                  <a:lnTo>
                    <a:pt x="476" y="66"/>
                  </a:lnTo>
                  <a:lnTo>
                    <a:pt x="466" y="70"/>
                  </a:lnTo>
                  <a:lnTo>
                    <a:pt x="451" y="70"/>
                  </a:lnTo>
                  <a:lnTo>
                    <a:pt x="448" y="70"/>
                  </a:lnTo>
                  <a:lnTo>
                    <a:pt x="445" y="70"/>
                  </a:lnTo>
                  <a:lnTo>
                    <a:pt x="443" y="70"/>
                  </a:lnTo>
                  <a:lnTo>
                    <a:pt x="442" y="70"/>
                  </a:lnTo>
                  <a:lnTo>
                    <a:pt x="440" y="70"/>
                  </a:lnTo>
                  <a:lnTo>
                    <a:pt x="437" y="70"/>
                  </a:lnTo>
                  <a:lnTo>
                    <a:pt x="426" y="69"/>
                  </a:lnTo>
                  <a:lnTo>
                    <a:pt x="415" y="66"/>
                  </a:lnTo>
                  <a:lnTo>
                    <a:pt x="412" y="64"/>
                  </a:lnTo>
                  <a:lnTo>
                    <a:pt x="411" y="61"/>
                  </a:lnTo>
                  <a:lnTo>
                    <a:pt x="409" y="58"/>
                  </a:lnTo>
                  <a:lnTo>
                    <a:pt x="408" y="54"/>
                  </a:lnTo>
                  <a:lnTo>
                    <a:pt x="408" y="20"/>
                  </a:lnTo>
                  <a:lnTo>
                    <a:pt x="409" y="17"/>
                  </a:lnTo>
                  <a:lnTo>
                    <a:pt x="412" y="15"/>
                  </a:lnTo>
                  <a:lnTo>
                    <a:pt x="418" y="15"/>
                  </a:lnTo>
                  <a:lnTo>
                    <a:pt x="420" y="17"/>
                  </a:lnTo>
                  <a:lnTo>
                    <a:pt x="421" y="20"/>
                  </a:lnTo>
                  <a:lnTo>
                    <a:pt x="421" y="54"/>
                  </a:lnTo>
                  <a:lnTo>
                    <a:pt x="421" y="57"/>
                  </a:lnTo>
                  <a:lnTo>
                    <a:pt x="426" y="58"/>
                  </a:lnTo>
                  <a:lnTo>
                    <a:pt x="430" y="60"/>
                  </a:lnTo>
                  <a:lnTo>
                    <a:pt x="437" y="60"/>
                  </a:lnTo>
                  <a:lnTo>
                    <a:pt x="457" y="60"/>
                  </a:lnTo>
                  <a:lnTo>
                    <a:pt x="464" y="60"/>
                  </a:lnTo>
                  <a:lnTo>
                    <a:pt x="469" y="58"/>
                  </a:lnTo>
                  <a:lnTo>
                    <a:pt x="472" y="57"/>
                  </a:lnTo>
                  <a:lnTo>
                    <a:pt x="473" y="54"/>
                  </a:lnTo>
                  <a:lnTo>
                    <a:pt x="473" y="20"/>
                  </a:lnTo>
                  <a:lnTo>
                    <a:pt x="473" y="17"/>
                  </a:lnTo>
                  <a:lnTo>
                    <a:pt x="476" y="15"/>
                  </a:lnTo>
                  <a:lnTo>
                    <a:pt x="480" y="15"/>
                  </a:lnTo>
                  <a:lnTo>
                    <a:pt x="485" y="17"/>
                  </a:lnTo>
                  <a:lnTo>
                    <a:pt x="485" y="20"/>
                  </a:lnTo>
                  <a:lnTo>
                    <a:pt x="485" y="54"/>
                  </a:lnTo>
                  <a:close/>
                  <a:moveTo>
                    <a:pt x="381" y="54"/>
                  </a:moveTo>
                  <a:lnTo>
                    <a:pt x="381" y="31"/>
                  </a:lnTo>
                  <a:lnTo>
                    <a:pt x="380" y="28"/>
                  </a:lnTo>
                  <a:lnTo>
                    <a:pt x="377" y="27"/>
                  </a:lnTo>
                  <a:lnTo>
                    <a:pt x="372" y="25"/>
                  </a:lnTo>
                  <a:lnTo>
                    <a:pt x="366" y="25"/>
                  </a:lnTo>
                  <a:lnTo>
                    <a:pt x="347" y="25"/>
                  </a:lnTo>
                  <a:lnTo>
                    <a:pt x="337" y="27"/>
                  </a:lnTo>
                  <a:lnTo>
                    <a:pt x="332" y="28"/>
                  </a:lnTo>
                  <a:lnTo>
                    <a:pt x="331" y="33"/>
                  </a:lnTo>
                  <a:lnTo>
                    <a:pt x="331" y="54"/>
                  </a:lnTo>
                  <a:lnTo>
                    <a:pt x="332" y="57"/>
                  </a:lnTo>
                  <a:lnTo>
                    <a:pt x="337" y="58"/>
                  </a:lnTo>
                  <a:lnTo>
                    <a:pt x="347" y="60"/>
                  </a:lnTo>
                  <a:lnTo>
                    <a:pt x="366" y="60"/>
                  </a:lnTo>
                  <a:lnTo>
                    <a:pt x="375" y="58"/>
                  </a:lnTo>
                  <a:lnTo>
                    <a:pt x="380" y="57"/>
                  </a:lnTo>
                  <a:lnTo>
                    <a:pt x="381" y="54"/>
                  </a:lnTo>
                  <a:close/>
                  <a:moveTo>
                    <a:pt x="393" y="54"/>
                  </a:moveTo>
                  <a:lnTo>
                    <a:pt x="393" y="54"/>
                  </a:lnTo>
                  <a:lnTo>
                    <a:pt x="393" y="58"/>
                  </a:lnTo>
                  <a:lnTo>
                    <a:pt x="392" y="61"/>
                  </a:lnTo>
                  <a:lnTo>
                    <a:pt x="389" y="64"/>
                  </a:lnTo>
                  <a:lnTo>
                    <a:pt x="384" y="67"/>
                  </a:lnTo>
                  <a:lnTo>
                    <a:pt x="377" y="70"/>
                  </a:lnTo>
                  <a:lnTo>
                    <a:pt x="366" y="70"/>
                  </a:lnTo>
                  <a:lnTo>
                    <a:pt x="347" y="70"/>
                  </a:lnTo>
                  <a:lnTo>
                    <a:pt x="337" y="70"/>
                  </a:lnTo>
                  <a:lnTo>
                    <a:pt x="328" y="67"/>
                  </a:lnTo>
                  <a:lnTo>
                    <a:pt x="323" y="64"/>
                  </a:lnTo>
                  <a:lnTo>
                    <a:pt x="320" y="61"/>
                  </a:lnTo>
                  <a:lnTo>
                    <a:pt x="319" y="57"/>
                  </a:lnTo>
                  <a:lnTo>
                    <a:pt x="319" y="54"/>
                  </a:lnTo>
                  <a:lnTo>
                    <a:pt x="319" y="33"/>
                  </a:lnTo>
                  <a:lnTo>
                    <a:pt x="319" y="28"/>
                  </a:lnTo>
                  <a:lnTo>
                    <a:pt x="320" y="24"/>
                  </a:lnTo>
                  <a:lnTo>
                    <a:pt x="323" y="21"/>
                  </a:lnTo>
                  <a:lnTo>
                    <a:pt x="328" y="18"/>
                  </a:lnTo>
                  <a:lnTo>
                    <a:pt x="337" y="17"/>
                  </a:lnTo>
                  <a:lnTo>
                    <a:pt x="347" y="15"/>
                  </a:lnTo>
                  <a:lnTo>
                    <a:pt x="366" y="15"/>
                  </a:lnTo>
                  <a:lnTo>
                    <a:pt x="378" y="17"/>
                  </a:lnTo>
                  <a:lnTo>
                    <a:pt x="387" y="20"/>
                  </a:lnTo>
                  <a:lnTo>
                    <a:pt x="390" y="23"/>
                  </a:lnTo>
                  <a:lnTo>
                    <a:pt x="392" y="25"/>
                  </a:lnTo>
                  <a:lnTo>
                    <a:pt x="393" y="28"/>
                  </a:lnTo>
                  <a:lnTo>
                    <a:pt x="393" y="33"/>
                  </a:lnTo>
                  <a:lnTo>
                    <a:pt x="393" y="54"/>
                  </a:lnTo>
                  <a:close/>
                  <a:moveTo>
                    <a:pt x="279" y="66"/>
                  </a:moveTo>
                  <a:lnTo>
                    <a:pt x="279" y="66"/>
                  </a:lnTo>
                  <a:lnTo>
                    <a:pt x="277" y="69"/>
                  </a:lnTo>
                  <a:lnTo>
                    <a:pt x="273" y="70"/>
                  </a:lnTo>
                  <a:lnTo>
                    <a:pt x="267" y="70"/>
                  </a:lnTo>
                  <a:lnTo>
                    <a:pt x="226" y="49"/>
                  </a:lnTo>
                  <a:lnTo>
                    <a:pt x="226" y="66"/>
                  </a:lnTo>
                  <a:lnTo>
                    <a:pt x="226" y="69"/>
                  </a:lnTo>
                  <a:lnTo>
                    <a:pt x="224" y="70"/>
                  </a:lnTo>
                  <a:lnTo>
                    <a:pt x="218" y="70"/>
                  </a:lnTo>
                  <a:lnTo>
                    <a:pt x="215" y="69"/>
                  </a:lnTo>
                  <a:lnTo>
                    <a:pt x="214" y="66"/>
                  </a:lnTo>
                  <a:lnTo>
                    <a:pt x="214" y="5"/>
                  </a:lnTo>
                  <a:lnTo>
                    <a:pt x="215" y="2"/>
                  </a:lnTo>
                  <a:lnTo>
                    <a:pt x="218" y="0"/>
                  </a:lnTo>
                  <a:lnTo>
                    <a:pt x="224" y="0"/>
                  </a:lnTo>
                  <a:lnTo>
                    <a:pt x="226" y="2"/>
                  </a:lnTo>
                  <a:lnTo>
                    <a:pt x="226" y="5"/>
                  </a:lnTo>
                  <a:lnTo>
                    <a:pt x="226" y="36"/>
                  </a:lnTo>
                  <a:lnTo>
                    <a:pt x="227" y="36"/>
                  </a:lnTo>
                  <a:lnTo>
                    <a:pt x="267" y="17"/>
                  </a:lnTo>
                  <a:lnTo>
                    <a:pt x="273" y="15"/>
                  </a:lnTo>
                  <a:lnTo>
                    <a:pt x="276" y="17"/>
                  </a:lnTo>
                  <a:lnTo>
                    <a:pt x="277" y="20"/>
                  </a:lnTo>
                  <a:lnTo>
                    <a:pt x="277" y="23"/>
                  </a:lnTo>
                  <a:lnTo>
                    <a:pt x="274" y="24"/>
                  </a:lnTo>
                  <a:lnTo>
                    <a:pt x="237" y="42"/>
                  </a:lnTo>
                  <a:lnTo>
                    <a:pt x="276" y="61"/>
                  </a:lnTo>
                  <a:lnTo>
                    <a:pt x="277" y="64"/>
                  </a:lnTo>
                  <a:lnTo>
                    <a:pt x="279" y="66"/>
                  </a:lnTo>
                  <a:close/>
                  <a:moveTo>
                    <a:pt x="199" y="66"/>
                  </a:moveTo>
                  <a:lnTo>
                    <a:pt x="199" y="66"/>
                  </a:lnTo>
                  <a:lnTo>
                    <a:pt x="197" y="69"/>
                  </a:lnTo>
                  <a:lnTo>
                    <a:pt x="194" y="70"/>
                  </a:lnTo>
                  <a:lnTo>
                    <a:pt x="190" y="70"/>
                  </a:lnTo>
                  <a:lnTo>
                    <a:pt x="187" y="69"/>
                  </a:lnTo>
                  <a:lnTo>
                    <a:pt x="187" y="66"/>
                  </a:lnTo>
                  <a:lnTo>
                    <a:pt x="187" y="30"/>
                  </a:lnTo>
                  <a:lnTo>
                    <a:pt x="185" y="27"/>
                  </a:lnTo>
                  <a:lnTo>
                    <a:pt x="181" y="25"/>
                  </a:lnTo>
                  <a:lnTo>
                    <a:pt x="178" y="25"/>
                  </a:lnTo>
                  <a:lnTo>
                    <a:pt x="172" y="25"/>
                  </a:lnTo>
                  <a:lnTo>
                    <a:pt x="151" y="25"/>
                  </a:lnTo>
                  <a:lnTo>
                    <a:pt x="145" y="25"/>
                  </a:lnTo>
                  <a:lnTo>
                    <a:pt x="142" y="25"/>
                  </a:lnTo>
                  <a:lnTo>
                    <a:pt x="138" y="27"/>
                  </a:lnTo>
                  <a:lnTo>
                    <a:pt x="137" y="30"/>
                  </a:lnTo>
                  <a:lnTo>
                    <a:pt x="137" y="66"/>
                  </a:lnTo>
                  <a:lnTo>
                    <a:pt x="135" y="69"/>
                  </a:lnTo>
                  <a:lnTo>
                    <a:pt x="132" y="70"/>
                  </a:lnTo>
                  <a:lnTo>
                    <a:pt x="126" y="70"/>
                  </a:lnTo>
                  <a:lnTo>
                    <a:pt x="125" y="69"/>
                  </a:lnTo>
                  <a:lnTo>
                    <a:pt x="125" y="66"/>
                  </a:lnTo>
                  <a:lnTo>
                    <a:pt x="125" y="31"/>
                  </a:lnTo>
                  <a:lnTo>
                    <a:pt x="125" y="27"/>
                  </a:lnTo>
                  <a:lnTo>
                    <a:pt x="126" y="24"/>
                  </a:lnTo>
                  <a:lnTo>
                    <a:pt x="128" y="21"/>
                  </a:lnTo>
                  <a:lnTo>
                    <a:pt x="131" y="20"/>
                  </a:lnTo>
                  <a:lnTo>
                    <a:pt x="140" y="17"/>
                  </a:lnTo>
                  <a:lnTo>
                    <a:pt x="151" y="15"/>
                  </a:lnTo>
                  <a:lnTo>
                    <a:pt x="172" y="15"/>
                  </a:lnTo>
                  <a:lnTo>
                    <a:pt x="184" y="17"/>
                  </a:lnTo>
                  <a:lnTo>
                    <a:pt x="193" y="20"/>
                  </a:lnTo>
                  <a:lnTo>
                    <a:pt x="196" y="21"/>
                  </a:lnTo>
                  <a:lnTo>
                    <a:pt x="197" y="24"/>
                  </a:lnTo>
                  <a:lnTo>
                    <a:pt x="199" y="27"/>
                  </a:lnTo>
                  <a:lnTo>
                    <a:pt x="199" y="30"/>
                  </a:lnTo>
                  <a:lnTo>
                    <a:pt x="199" y="66"/>
                  </a:lnTo>
                  <a:close/>
                  <a:moveTo>
                    <a:pt x="108" y="66"/>
                  </a:moveTo>
                  <a:lnTo>
                    <a:pt x="108" y="66"/>
                  </a:lnTo>
                  <a:lnTo>
                    <a:pt x="107" y="69"/>
                  </a:lnTo>
                  <a:lnTo>
                    <a:pt x="104" y="70"/>
                  </a:lnTo>
                  <a:lnTo>
                    <a:pt x="98" y="70"/>
                  </a:lnTo>
                  <a:lnTo>
                    <a:pt x="97" y="69"/>
                  </a:lnTo>
                  <a:lnTo>
                    <a:pt x="97" y="66"/>
                  </a:lnTo>
                  <a:lnTo>
                    <a:pt x="97" y="20"/>
                  </a:lnTo>
                  <a:lnTo>
                    <a:pt x="97" y="17"/>
                  </a:lnTo>
                  <a:lnTo>
                    <a:pt x="101" y="15"/>
                  </a:lnTo>
                  <a:lnTo>
                    <a:pt x="105" y="15"/>
                  </a:lnTo>
                  <a:lnTo>
                    <a:pt x="107" y="17"/>
                  </a:lnTo>
                  <a:lnTo>
                    <a:pt x="108" y="20"/>
                  </a:lnTo>
                  <a:lnTo>
                    <a:pt x="108" y="66"/>
                  </a:lnTo>
                  <a:close/>
                  <a:moveTo>
                    <a:pt x="110" y="8"/>
                  </a:moveTo>
                  <a:lnTo>
                    <a:pt x="110" y="8"/>
                  </a:lnTo>
                  <a:lnTo>
                    <a:pt x="108" y="11"/>
                  </a:lnTo>
                  <a:lnTo>
                    <a:pt x="107" y="12"/>
                  </a:lnTo>
                  <a:lnTo>
                    <a:pt x="102" y="14"/>
                  </a:lnTo>
                  <a:lnTo>
                    <a:pt x="97" y="12"/>
                  </a:lnTo>
                  <a:lnTo>
                    <a:pt x="95" y="11"/>
                  </a:lnTo>
                  <a:lnTo>
                    <a:pt x="94" y="8"/>
                  </a:lnTo>
                  <a:lnTo>
                    <a:pt x="95" y="5"/>
                  </a:lnTo>
                  <a:lnTo>
                    <a:pt x="97" y="3"/>
                  </a:lnTo>
                  <a:lnTo>
                    <a:pt x="102" y="2"/>
                  </a:lnTo>
                  <a:lnTo>
                    <a:pt x="107" y="3"/>
                  </a:lnTo>
                  <a:lnTo>
                    <a:pt x="108" y="5"/>
                  </a:lnTo>
                  <a:lnTo>
                    <a:pt x="110" y="8"/>
                  </a:lnTo>
                  <a:close/>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close/>
                </a:path>
              </a:pathLst>
            </a:custGeom>
            <a:solidFill>
              <a:srgbClr val="1F1A17">
                <a:alpha val="100000"/>
              </a:srgbClr>
            </a:solidFill>
            <a:ln w="9525">
              <a:noFill/>
            </a:ln>
          </p:spPr>
          <p:txBody>
            <a:bodyPr/>
            <a:lstStyle/>
            <a:p>
              <a:endParaRPr lang="zh-CN" altLang="en-US"/>
            </a:p>
          </p:txBody>
        </p:sp>
        <p:sp>
          <p:nvSpPr>
            <p:cNvPr id="24" name="Freeform 25"/>
            <p:cNvSpPr/>
            <p:nvPr/>
          </p:nvSpPr>
          <p:spPr>
            <a:xfrm>
              <a:off x="2090" y="310"/>
              <a:ext cx="70" cy="55"/>
            </a:xfrm>
            <a:custGeom>
              <a:avLst/>
              <a:gdLst/>
              <a:ahLst/>
              <a:cxnLst>
                <a:cxn ang="0">
                  <a:pos x="70" y="39"/>
                </a:cxn>
                <a:cxn ang="0">
                  <a:pos x="70" y="39"/>
                </a:cxn>
                <a:cxn ang="0">
                  <a:pos x="68" y="46"/>
                </a:cxn>
                <a:cxn ang="0">
                  <a:pos x="64" y="51"/>
                </a:cxn>
                <a:cxn ang="0">
                  <a:pos x="56" y="54"/>
                </a:cxn>
                <a:cxn ang="0">
                  <a:pos x="45" y="55"/>
                </a:cxn>
                <a:cxn ang="0">
                  <a:pos x="5" y="55"/>
                </a:cxn>
                <a:cxn ang="0">
                  <a:pos x="2" y="54"/>
                </a:cxn>
                <a:cxn ang="0">
                  <a:pos x="0" y="51"/>
                </a:cxn>
                <a:cxn ang="0">
                  <a:pos x="2" y="46"/>
                </a:cxn>
                <a:cxn ang="0">
                  <a:pos x="5" y="45"/>
                </a:cxn>
                <a:cxn ang="0">
                  <a:pos x="45" y="45"/>
                </a:cxn>
                <a:cxn ang="0">
                  <a:pos x="51" y="45"/>
                </a:cxn>
                <a:cxn ang="0">
                  <a:pos x="53" y="43"/>
                </a:cxn>
                <a:cxn ang="0">
                  <a:pos x="56" y="42"/>
                </a:cxn>
                <a:cxn ang="0">
                  <a:pos x="56" y="39"/>
                </a:cxn>
                <a:cxn ang="0">
                  <a:pos x="56" y="37"/>
                </a:cxn>
                <a:cxn ang="0">
                  <a:pos x="56" y="36"/>
                </a:cxn>
                <a:cxn ang="0">
                  <a:pos x="53" y="34"/>
                </a:cxn>
                <a:cxn ang="0">
                  <a:pos x="46" y="33"/>
                </a:cxn>
                <a:cxn ang="0">
                  <a:pos x="27" y="33"/>
                </a:cxn>
                <a:cxn ang="0">
                  <a:pos x="15" y="31"/>
                </a:cxn>
                <a:cxn ang="0">
                  <a:pos x="6" y="28"/>
                </a:cxn>
                <a:cxn ang="0">
                  <a:pos x="3" y="27"/>
                </a:cxn>
                <a:cxn ang="0">
                  <a:pos x="2" y="24"/>
                </a:cxn>
                <a:cxn ang="0">
                  <a:pos x="0" y="21"/>
                </a:cxn>
                <a:cxn ang="0">
                  <a:pos x="0" y="16"/>
                </a:cxn>
                <a:cxn ang="0">
                  <a:pos x="0" y="13"/>
                </a:cxn>
                <a:cxn ang="0">
                  <a:pos x="0" y="9"/>
                </a:cxn>
                <a:cxn ang="0">
                  <a:pos x="3" y="6"/>
                </a:cxn>
                <a:cxn ang="0">
                  <a:pos x="8" y="3"/>
                </a:cxn>
                <a:cxn ang="0">
                  <a:pos x="13" y="2"/>
                </a:cxn>
                <a:cxn ang="0">
                  <a:pos x="21" y="0"/>
                </a:cxn>
                <a:cxn ang="0">
                  <a:pos x="34" y="0"/>
                </a:cxn>
                <a:cxn ang="0">
                  <a:pos x="39" y="2"/>
                </a:cxn>
                <a:cxn ang="0">
                  <a:pos x="39" y="6"/>
                </a:cxn>
                <a:cxn ang="0">
                  <a:pos x="39" y="9"/>
                </a:cxn>
                <a:cxn ang="0">
                  <a:pos x="34" y="10"/>
                </a:cxn>
                <a:cxn ang="0">
                  <a:pos x="25" y="10"/>
                </a:cxn>
                <a:cxn ang="0">
                  <a:pos x="18" y="10"/>
                </a:cxn>
                <a:cxn ang="0">
                  <a:pos x="13" y="12"/>
                </a:cxn>
                <a:cxn ang="0">
                  <a:pos x="12" y="13"/>
                </a:cxn>
                <a:cxn ang="0">
                  <a:pos x="12" y="16"/>
                </a:cxn>
                <a:cxn ang="0">
                  <a:pos x="12" y="19"/>
                </a:cxn>
                <a:cxn ang="0">
                  <a:pos x="15" y="21"/>
                </a:cxn>
                <a:cxn ang="0">
                  <a:pos x="27" y="22"/>
                </a:cxn>
                <a:cxn ang="0">
                  <a:pos x="46" y="22"/>
                </a:cxn>
                <a:cxn ang="0">
                  <a:pos x="56" y="22"/>
                </a:cxn>
                <a:cxn ang="0">
                  <a:pos x="64" y="25"/>
                </a:cxn>
                <a:cxn ang="0">
                  <a:pos x="68" y="30"/>
                </a:cxn>
                <a:cxn ang="0">
                  <a:pos x="70" y="37"/>
                </a:cxn>
              </a:cxnLst>
              <a:rect l="0" t="0" r="0" b="0"/>
              <a:pathLst>
                <a:path w="70" h="55">
                  <a:moveTo>
                    <a:pt x="70" y="39"/>
                  </a:moveTo>
                  <a:lnTo>
                    <a:pt x="70" y="39"/>
                  </a:lnTo>
                  <a:lnTo>
                    <a:pt x="68" y="46"/>
                  </a:lnTo>
                  <a:lnTo>
                    <a:pt x="64" y="51"/>
                  </a:lnTo>
                  <a:lnTo>
                    <a:pt x="56" y="54"/>
                  </a:lnTo>
                  <a:lnTo>
                    <a:pt x="45" y="55"/>
                  </a:lnTo>
                  <a:lnTo>
                    <a:pt x="5" y="55"/>
                  </a:lnTo>
                  <a:lnTo>
                    <a:pt x="2" y="54"/>
                  </a:lnTo>
                  <a:lnTo>
                    <a:pt x="0" y="51"/>
                  </a:lnTo>
                  <a:lnTo>
                    <a:pt x="2" y="46"/>
                  </a:lnTo>
                  <a:lnTo>
                    <a:pt x="5" y="45"/>
                  </a:lnTo>
                  <a:lnTo>
                    <a:pt x="45" y="45"/>
                  </a:lnTo>
                  <a:lnTo>
                    <a:pt x="51" y="45"/>
                  </a:lnTo>
                  <a:lnTo>
                    <a:pt x="53" y="43"/>
                  </a:lnTo>
                  <a:lnTo>
                    <a:pt x="56" y="42"/>
                  </a:lnTo>
                  <a:lnTo>
                    <a:pt x="56" y="39"/>
                  </a:lnTo>
                  <a:lnTo>
                    <a:pt x="56" y="37"/>
                  </a:lnTo>
                  <a:lnTo>
                    <a:pt x="56" y="36"/>
                  </a:lnTo>
                  <a:lnTo>
                    <a:pt x="53" y="34"/>
                  </a:lnTo>
                  <a:lnTo>
                    <a:pt x="46" y="33"/>
                  </a:lnTo>
                  <a:lnTo>
                    <a:pt x="27" y="33"/>
                  </a:lnTo>
                  <a:lnTo>
                    <a:pt x="15" y="31"/>
                  </a:lnTo>
                  <a:lnTo>
                    <a:pt x="6" y="28"/>
                  </a:lnTo>
                  <a:lnTo>
                    <a:pt x="3" y="27"/>
                  </a:lnTo>
                  <a:lnTo>
                    <a:pt x="2" y="24"/>
                  </a:lnTo>
                  <a:lnTo>
                    <a:pt x="0" y="21"/>
                  </a:lnTo>
                  <a:lnTo>
                    <a:pt x="0" y="16"/>
                  </a:lnTo>
                  <a:lnTo>
                    <a:pt x="0" y="13"/>
                  </a:lnTo>
                  <a:lnTo>
                    <a:pt x="0" y="9"/>
                  </a:lnTo>
                  <a:lnTo>
                    <a:pt x="3" y="6"/>
                  </a:lnTo>
                  <a:lnTo>
                    <a:pt x="8" y="3"/>
                  </a:lnTo>
                  <a:lnTo>
                    <a:pt x="13" y="2"/>
                  </a:lnTo>
                  <a:lnTo>
                    <a:pt x="21" y="0"/>
                  </a:lnTo>
                  <a:lnTo>
                    <a:pt x="34" y="0"/>
                  </a:lnTo>
                  <a:lnTo>
                    <a:pt x="39" y="2"/>
                  </a:lnTo>
                  <a:lnTo>
                    <a:pt x="39" y="6"/>
                  </a:lnTo>
                  <a:lnTo>
                    <a:pt x="39" y="9"/>
                  </a:lnTo>
                  <a:lnTo>
                    <a:pt x="34" y="10"/>
                  </a:lnTo>
                  <a:lnTo>
                    <a:pt x="25" y="10"/>
                  </a:lnTo>
                  <a:lnTo>
                    <a:pt x="18" y="10"/>
                  </a:lnTo>
                  <a:lnTo>
                    <a:pt x="13" y="12"/>
                  </a:lnTo>
                  <a:lnTo>
                    <a:pt x="12" y="13"/>
                  </a:lnTo>
                  <a:lnTo>
                    <a:pt x="12" y="16"/>
                  </a:lnTo>
                  <a:lnTo>
                    <a:pt x="12" y="19"/>
                  </a:lnTo>
                  <a:lnTo>
                    <a:pt x="15" y="21"/>
                  </a:lnTo>
                  <a:lnTo>
                    <a:pt x="27" y="22"/>
                  </a:lnTo>
                  <a:lnTo>
                    <a:pt x="46" y="22"/>
                  </a:lnTo>
                  <a:lnTo>
                    <a:pt x="56" y="22"/>
                  </a:lnTo>
                  <a:lnTo>
                    <a:pt x="64" y="25"/>
                  </a:lnTo>
                  <a:lnTo>
                    <a:pt x="68" y="30"/>
                  </a:lnTo>
                  <a:lnTo>
                    <a:pt x="70" y="37"/>
                  </a:lnTo>
                </a:path>
              </a:pathLst>
            </a:custGeom>
            <a:noFill/>
            <a:ln w="9525">
              <a:noFill/>
            </a:ln>
          </p:spPr>
          <p:txBody>
            <a:bodyPr/>
            <a:lstStyle/>
            <a:p>
              <a:endParaRPr lang="zh-CN" altLang="en-US"/>
            </a:p>
          </p:txBody>
        </p:sp>
        <p:sp>
          <p:nvSpPr>
            <p:cNvPr id="25" name="Freeform 26"/>
            <p:cNvSpPr/>
            <p:nvPr/>
          </p:nvSpPr>
          <p:spPr>
            <a:xfrm>
              <a:off x="1972" y="310"/>
              <a:ext cx="105" cy="55"/>
            </a:xfrm>
            <a:custGeom>
              <a:avLst/>
              <a:gdLst/>
              <a:ahLst/>
              <a:cxnLst>
                <a:cxn ang="0">
                  <a:pos x="105" y="51"/>
                </a:cxn>
                <a:cxn ang="0">
                  <a:pos x="105" y="51"/>
                </a:cxn>
                <a:cxn ang="0">
                  <a:pos x="103" y="54"/>
                </a:cxn>
                <a:cxn ang="0">
                  <a:pos x="100" y="55"/>
                </a:cxn>
                <a:cxn ang="0">
                  <a:pos x="94" y="55"/>
                </a:cxn>
                <a:cxn ang="0">
                  <a:pos x="93" y="54"/>
                </a:cxn>
                <a:cxn ang="0">
                  <a:pos x="91" y="51"/>
                </a:cxn>
                <a:cxn ang="0">
                  <a:pos x="91" y="16"/>
                </a:cxn>
                <a:cxn ang="0">
                  <a:pos x="91" y="13"/>
                </a:cxn>
                <a:cxn ang="0">
                  <a:pos x="88" y="12"/>
                </a:cxn>
                <a:cxn ang="0">
                  <a:pos x="84" y="10"/>
                </a:cxn>
                <a:cxn ang="0">
                  <a:pos x="77" y="10"/>
                </a:cxn>
                <a:cxn ang="0">
                  <a:pos x="75" y="10"/>
                </a:cxn>
                <a:cxn ang="0">
                  <a:pos x="74" y="10"/>
                </a:cxn>
                <a:cxn ang="0">
                  <a:pos x="63" y="10"/>
                </a:cxn>
                <a:cxn ang="0">
                  <a:pos x="60" y="13"/>
                </a:cxn>
                <a:cxn ang="0">
                  <a:pos x="59" y="18"/>
                </a:cxn>
                <a:cxn ang="0">
                  <a:pos x="59" y="51"/>
                </a:cxn>
                <a:cxn ang="0">
                  <a:pos x="57" y="54"/>
                </a:cxn>
                <a:cxn ang="0">
                  <a:pos x="56" y="55"/>
                </a:cxn>
                <a:cxn ang="0">
                  <a:pos x="50" y="55"/>
                </a:cxn>
                <a:cxn ang="0">
                  <a:pos x="47" y="54"/>
                </a:cxn>
                <a:cxn ang="0">
                  <a:pos x="45" y="51"/>
                </a:cxn>
                <a:cxn ang="0">
                  <a:pos x="45" y="18"/>
                </a:cxn>
                <a:cxn ang="0">
                  <a:pos x="45" y="13"/>
                </a:cxn>
                <a:cxn ang="0">
                  <a:pos x="43" y="12"/>
                </a:cxn>
                <a:cxn ang="0">
                  <a:pos x="35" y="10"/>
                </a:cxn>
                <a:cxn ang="0">
                  <a:pos x="34" y="10"/>
                </a:cxn>
                <a:cxn ang="0">
                  <a:pos x="32" y="10"/>
                </a:cxn>
                <a:cxn ang="0">
                  <a:pos x="31" y="10"/>
                </a:cxn>
                <a:cxn ang="0">
                  <a:pos x="29" y="10"/>
                </a:cxn>
                <a:cxn ang="0">
                  <a:pos x="28" y="10"/>
                </a:cxn>
                <a:cxn ang="0">
                  <a:pos x="20" y="10"/>
                </a:cxn>
                <a:cxn ang="0">
                  <a:pos x="16" y="12"/>
                </a:cxn>
                <a:cxn ang="0">
                  <a:pos x="13" y="13"/>
                </a:cxn>
                <a:cxn ang="0">
                  <a:pos x="13" y="16"/>
                </a:cxn>
                <a:cxn ang="0">
                  <a:pos x="13" y="51"/>
                </a:cxn>
                <a:cxn ang="0">
                  <a:pos x="11" y="54"/>
                </a:cxn>
                <a:cxn ang="0">
                  <a:pos x="10" y="55"/>
                </a:cxn>
                <a:cxn ang="0">
                  <a:pos x="4" y="55"/>
                </a:cxn>
                <a:cxn ang="0">
                  <a:pos x="1" y="54"/>
                </a:cxn>
                <a:cxn ang="0">
                  <a:pos x="0" y="51"/>
                </a:cxn>
                <a:cxn ang="0">
                  <a:pos x="0" y="18"/>
                </a:cxn>
                <a:cxn ang="0">
                  <a:pos x="1" y="13"/>
                </a:cxn>
                <a:cxn ang="0">
                  <a:pos x="2" y="10"/>
                </a:cxn>
                <a:cxn ang="0">
                  <a:pos x="4" y="8"/>
                </a:cxn>
                <a:cxn ang="0">
                  <a:pos x="7" y="5"/>
                </a:cxn>
                <a:cxn ang="0">
                  <a:pos x="14" y="2"/>
                </a:cxn>
                <a:cxn ang="0">
                  <a:pos x="26" y="0"/>
                </a:cxn>
                <a:cxn ang="0">
                  <a:pos x="35" y="0"/>
                </a:cxn>
                <a:cxn ang="0">
                  <a:pos x="40" y="0"/>
                </a:cxn>
                <a:cxn ang="0">
                  <a:pos x="47" y="2"/>
                </a:cxn>
                <a:cxn ang="0">
                  <a:pos x="53" y="5"/>
                </a:cxn>
                <a:cxn ang="0">
                  <a:pos x="59" y="2"/>
                </a:cxn>
                <a:cxn ang="0">
                  <a:pos x="65" y="0"/>
                </a:cxn>
                <a:cxn ang="0">
                  <a:pos x="78" y="0"/>
                </a:cxn>
                <a:cxn ang="0">
                  <a:pos x="90" y="2"/>
                </a:cxn>
                <a:cxn ang="0">
                  <a:pos x="97" y="5"/>
                </a:cxn>
                <a:cxn ang="0">
                  <a:pos x="100" y="8"/>
                </a:cxn>
                <a:cxn ang="0">
                  <a:pos x="103" y="10"/>
                </a:cxn>
                <a:cxn ang="0">
                  <a:pos x="103" y="13"/>
                </a:cxn>
                <a:cxn ang="0">
                  <a:pos x="105" y="18"/>
                </a:cxn>
                <a:cxn ang="0">
                  <a:pos x="105" y="51"/>
                </a:cxn>
              </a:cxnLst>
              <a:rect l="0" t="0" r="0" b="0"/>
              <a:pathLst>
                <a:path w="105" h="55">
                  <a:moveTo>
                    <a:pt x="105" y="51"/>
                  </a:moveTo>
                  <a:lnTo>
                    <a:pt x="105" y="51"/>
                  </a:lnTo>
                  <a:lnTo>
                    <a:pt x="103" y="54"/>
                  </a:lnTo>
                  <a:lnTo>
                    <a:pt x="100" y="55"/>
                  </a:lnTo>
                  <a:lnTo>
                    <a:pt x="94" y="55"/>
                  </a:lnTo>
                  <a:lnTo>
                    <a:pt x="93" y="54"/>
                  </a:lnTo>
                  <a:lnTo>
                    <a:pt x="91" y="51"/>
                  </a:lnTo>
                  <a:lnTo>
                    <a:pt x="91" y="16"/>
                  </a:lnTo>
                  <a:lnTo>
                    <a:pt x="91" y="13"/>
                  </a:lnTo>
                  <a:lnTo>
                    <a:pt x="88" y="12"/>
                  </a:lnTo>
                  <a:lnTo>
                    <a:pt x="84" y="10"/>
                  </a:lnTo>
                  <a:lnTo>
                    <a:pt x="77" y="10"/>
                  </a:lnTo>
                  <a:lnTo>
                    <a:pt x="75" y="10"/>
                  </a:lnTo>
                  <a:lnTo>
                    <a:pt x="74" y="10"/>
                  </a:lnTo>
                  <a:lnTo>
                    <a:pt x="63" y="10"/>
                  </a:lnTo>
                  <a:lnTo>
                    <a:pt x="60" y="13"/>
                  </a:lnTo>
                  <a:lnTo>
                    <a:pt x="59" y="18"/>
                  </a:lnTo>
                  <a:lnTo>
                    <a:pt x="59" y="51"/>
                  </a:lnTo>
                  <a:lnTo>
                    <a:pt x="57" y="54"/>
                  </a:lnTo>
                  <a:lnTo>
                    <a:pt x="56" y="55"/>
                  </a:lnTo>
                  <a:lnTo>
                    <a:pt x="50" y="55"/>
                  </a:lnTo>
                  <a:lnTo>
                    <a:pt x="47" y="54"/>
                  </a:lnTo>
                  <a:lnTo>
                    <a:pt x="45" y="51"/>
                  </a:lnTo>
                  <a:lnTo>
                    <a:pt x="45" y="18"/>
                  </a:lnTo>
                  <a:lnTo>
                    <a:pt x="45" y="13"/>
                  </a:lnTo>
                  <a:lnTo>
                    <a:pt x="43" y="12"/>
                  </a:lnTo>
                  <a:lnTo>
                    <a:pt x="35" y="10"/>
                  </a:lnTo>
                  <a:lnTo>
                    <a:pt x="34" y="10"/>
                  </a:lnTo>
                  <a:lnTo>
                    <a:pt x="32" y="10"/>
                  </a:lnTo>
                  <a:lnTo>
                    <a:pt x="31" y="10"/>
                  </a:lnTo>
                  <a:lnTo>
                    <a:pt x="29" y="10"/>
                  </a:lnTo>
                  <a:lnTo>
                    <a:pt x="28" y="10"/>
                  </a:lnTo>
                  <a:lnTo>
                    <a:pt x="20" y="10"/>
                  </a:lnTo>
                  <a:lnTo>
                    <a:pt x="16" y="12"/>
                  </a:lnTo>
                  <a:lnTo>
                    <a:pt x="13" y="13"/>
                  </a:lnTo>
                  <a:lnTo>
                    <a:pt x="13" y="16"/>
                  </a:lnTo>
                  <a:lnTo>
                    <a:pt x="13" y="51"/>
                  </a:lnTo>
                  <a:lnTo>
                    <a:pt x="11" y="54"/>
                  </a:lnTo>
                  <a:lnTo>
                    <a:pt x="10" y="55"/>
                  </a:lnTo>
                  <a:lnTo>
                    <a:pt x="4" y="55"/>
                  </a:lnTo>
                  <a:lnTo>
                    <a:pt x="1" y="54"/>
                  </a:lnTo>
                  <a:lnTo>
                    <a:pt x="0" y="51"/>
                  </a:lnTo>
                  <a:lnTo>
                    <a:pt x="0" y="18"/>
                  </a:lnTo>
                  <a:lnTo>
                    <a:pt x="1" y="13"/>
                  </a:lnTo>
                  <a:lnTo>
                    <a:pt x="2" y="10"/>
                  </a:lnTo>
                  <a:lnTo>
                    <a:pt x="4" y="8"/>
                  </a:lnTo>
                  <a:lnTo>
                    <a:pt x="7" y="5"/>
                  </a:lnTo>
                  <a:lnTo>
                    <a:pt x="14" y="2"/>
                  </a:lnTo>
                  <a:lnTo>
                    <a:pt x="26" y="0"/>
                  </a:lnTo>
                  <a:lnTo>
                    <a:pt x="35" y="0"/>
                  </a:lnTo>
                  <a:lnTo>
                    <a:pt x="40" y="0"/>
                  </a:lnTo>
                  <a:lnTo>
                    <a:pt x="47" y="2"/>
                  </a:lnTo>
                  <a:lnTo>
                    <a:pt x="53" y="5"/>
                  </a:lnTo>
                  <a:lnTo>
                    <a:pt x="59" y="2"/>
                  </a:lnTo>
                  <a:lnTo>
                    <a:pt x="65" y="0"/>
                  </a:lnTo>
                  <a:lnTo>
                    <a:pt x="78" y="0"/>
                  </a:lnTo>
                  <a:lnTo>
                    <a:pt x="90" y="2"/>
                  </a:lnTo>
                  <a:lnTo>
                    <a:pt x="97" y="5"/>
                  </a:lnTo>
                  <a:lnTo>
                    <a:pt x="100" y="8"/>
                  </a:lnTo>
                  <a:lnTo>
                    <a:pt x="103" y="10"/>
                  </a:lnTo>
                  <a:lnTo>
                    <a:pt x="103" y="13"/>
                  </a:lnTo>
                  <a:lnTo>
                    <a:pt x="105" y="18"/>
                  </a:lnTo>
                  <a:lnTo>
                    <a:pt x="105" y="51"/>
                  </a:lnTo>
                </a:path>
              </a:pathLst>
            </a:custGeom>
            <a:noFill/>
            <a:ln w="9525">
              <a:noFill/>
            </a:ln>
          </p:spPr>
          <p:txBody>
            <a:bodyPr/>
            <a:lstStyle/>
            <a:p>
              <a:endParaRPr lang="zh-CN" altLang="en-US"/>
            </a:p>
          </p:txBody>
        </p:sp>
        <p:sp>
          <p:nvSpPr>
            <p:cNvPr id="26" name="Freeform 27"/>
            <p:cNvSpPr/>
            <p:nvPr/>
          </p:nvSpPr>
          <p:spPr>
            <a:xfrm>
              <a:off x="1889" y="335"/>
              <a:ext cx="56" cy="20"/>
            </a:xfrm>
            <a:custGeom>
              <a:avLst/>
              <a:gdLst/>
              <a:ahLst/>
              <a:cxnLst>
                <a:cxn ang="0">
                  <a:pos x="56" y="11"/>
                </a:cxn>
                <a:cxn ang="0">
                  <a:pos x="56" y="11"/>
                </a:cxn>
                <a:cxn ang="0">
                  <a:pos x="56" y="9"/>
                </a:cxn>
                <a:cxn ang="0">
                  <a:pos x="56" y="6"/>
                </a:cxn>
                <a:cxn ang="0">
                  <a:pos x="56" y="3"/>
                </a:cxn>
                <a:cxn ang="0">
                  <a:pos x="56" y="0"/>
                </a:cxn>
                <a:cxn ang="0">
                  <a:pos x="13" y="0"/>
                </a:cxn>
                <a:cxn ang="0">
                  <a:pos x="5" y="2"/>
                </a:cxn>
                <a:cxn ang="0">
                  <a:pos x="1" y="5"/>
                </a:cxn>
                <a:cxn ang="0">
                  <a:pos x="0" y="8"/>
                </a:cxn>
                <a:cxn ang="0">
                  <a:pos x="0" y="14"/>
                </a:cxn>
                <a:cxn ang="0">
                  <a:pos x="1" y="17"/>
                </a:cxn>
                <a:cxn ang="0">
                  <a:pos x="5" y="18"/>
                </a:cxn>
                <a:cxn ang="0">
                  <a:pos x="13" y="20"/>
                </a:cxn>
                <a:cxn ang="0">
                  <a:pos x="44" y="20"/>
                </a:cxn>
                <a:cxn ang="0">
                  <a:pos x="50" y="20"/>
                </a:cxn>
                <a:cxn ang="0">
                  <a:pos x="53" y="18"/>
                </a:cxn>
                <a:cxn ang="0">
                  <a:pos x="56" y="15"/>
                </a:cxn>
                <a:cxn ang="0">
                  <a:pos x="56" y="11"/>
                </a:cxn>
              </a:cxnLst>
              <a:rect l="0" t="0" r="0" b="0"/>
              <a:pathLst>
                <a:path w="56" h="20">
                  <a:moveTo>
                    <a:pt x="56" y="11"/>
                  </a:moveTo>
                  <a:lnTo>
                    <a:pt x="56" y="11"/>
                  </a:lnTo>
                  <a:lnTo>
                    <a:pt x="56" y="9"/>
                  </a:lnTo>
                  <a:lnTo>
                    <a:pt x="56" y="6"/>
                  </a:lnTo>
                  <a:lnTo>
                    <a:pt x="56" y="3"/>
                  </a:lnTo>
                  <a:lnTo>
                    <a:pt x="56" y="0"/>
                  </a:lnTo>
                  <a:lnTo>
                    <a:pt x="13" y="0"/>
                  </a:lnTo>
                  <a:lnTo>
                    <a:pt x="5" y="2"/>
                  </a:lnTo>
                  <a:lnTo>
                    <a:pt x="1" y="5"/>
                  </a:lnTo>
                  <a:lnTo>
                    <a:pt x="0" y="8"/>
                  </a:lnTo>
                  <a:lnTo>
                    <a:pt x="0" y="14"/>
                  </a:lnTo>
                  <a:lnTo>
                    <a:pt x="1" y="17"/>
                  </a:lnTo>
                  <a:lnTo>
                    <a:pt x="5" y="18"/>
                  </a:lnTo>
                  <a:lnTo>
                    <a:pt x="13" y="20"/>
                  </a:lnTo>
                  <a:lnTo>
                    <a:pt x="44" y="20"/>
                  </a:lnTo>
                  <a:lnTo>
                    <a:pt x="50" y="20"/>
                  </a:lnTo>
                  <a:lnTo>
                    <a:pt x="53" y="18"/>
                  </a:lnTo>
                  <a:lnTo>
                    <a:pt x="56" y="15"/>
                  </a:lnTo>
                  <a:lnTo>
                    <a:pt x="56" y="11"/>
                  </a:lnTo>
                </a:path>
              </a:pathLst>
            </a:custGeom>
            <a:noFill/>
            <a:ln w="9525">
              <a:noFill/>
            </a:ln>
          </p:spPr>
          <p:txBody>
            <a:bodyPr/>
            <a:lstStyle/>
            <a:p>
              <a:endParaRPr lang="zh-CN" altLang="en-US"/>
            </a:p>
          </p:txBody>
        </p:sp>
        <p:sp>
          <p:nvSpPr>
            <p:cNvPr id="27" name="Freeform 28"/>
            <p:cNvSpPr/>
            <p:nvPr/>
          </p:nvSpPr>
          <p:spPr>
            <a:xfrm>
              <a:off x="1877" y="310"/>
              <a:ext cx="80" cy="55"/>
            </a:xfrm>
            <a:custGeom>
              <a:avLst/>
              <a:gdLst/>
              <a:ahLst/>
              <a:cxnLst>
                <a:cxn ang="0">
                  <a:pos x="80" y="39"/>
                </a:cxn>
                <a:cxn ang="0">
                  <a:pos x="80" y="39"/>
                </a:cxn>
                <a:cxn ang="0">
                  <a:pos x="78" y="46"/>
                </a:cxn>
                <a:cxn ang="0">
                  <a:pos x="77" y="49"/>
                </a:cxn>
                <a:cxn ang="0">
                  <a:pos x="74" y="51"/>
                </a:cxn>
                <a:cxn ang="0">
                  <a:pos x="66" y="54"/>
                </a:cxn>
                <a:cxn ang="0">
                  <a:pos x="56" y="55"/>
                </a:cxn>
                <a:cxn ang="0">
                  <a:pos x="26" y="55"/>
                </a:cxn>
                <a:cxn ang="0">
                  <a:pos x="17" y="55"/>
                </a:cxn>
                <a:cxn ang="0">
                  <a:pos x="10" y="52"/>
                </a:cxn>
                <a:cxn ang="0">
                  <a:pos x="6" y="49"/>
                </a:cxn>
                <a:cxn ang="0">
                  <a:pos x="3" y="46"/>
                </a:cxn>
                <a:cxn ang="0">
                  <a:pos x="1" y="43"/>
                </a:cxn>
                <a:cxn ang="0">
                  <a:pos x="0" y="39"/>
                </a:cxn>
                <a:cxn ang="0">
                  <a:pos x="0" y="33"/>
                </a:cxn>
                <a:cxn ang="0">
                  <a:pos x="1" y="28"/>
                </a:cxn>
                <a:cxn ang="0">
                  <a:pos x="3" y="25"/>
                </a:cxn>
                <a:cxn ang="0">
                  <a:pos x="6" y="22"/>
                </a:cxn>
                <a:cxn ang="0">
                  <a:pos x="9" y="19"/>
                </a:cxn>
                <a:cxn ang="0">
                  <a:pos x="16" y="16"/>
                </a:cxn>
                <a:cxn ang="0">
                  <a:pos x="25" y="16"/>
                </a:cxn>
                <a:cxn ang="0">
                  <a:pos x="68" y="16"/>
                </a:cxn>
                <a:cxn ang="0">
                  <a:pos x="66" y="13"/>
                </a:cxn>
                <a:cxn ang="0">
                  <a:pos x="63" y="12"/>
                </a:cxn>
                <a:cxn ang="0">
                  <a:pos x="59" y="10"/>
                </a:cxn>
                <a:cxn ang="0">
                  <a:pos x="52" y="10"/>
                </a:cxn>
                <a:cxn ang="0">
                  <a:pos x="50" y="10"/>
                </a:cxn>
                <a:cxn ang="0">
                  <a:pos x="49" y="10"/>
                </a:cxn>
                <a:cxn ang="0">
                  <a:pos x="47" y="10"/>
                </a:cxn>
                <a:cxn ang="0">
                  <a:pos x="46" y="10"/>
                </a:cxn>
                <a:cxn ang="0">
                  <a:pos x="41" y="9"/>
                </a:cxn>
                <a:cxn ang="0">
                  <a:pos x="40" y="5"/>
                </a:cxn>
                <a:cxn ang="0">
                  <a:pos x="41" y="2"/>
                </a:cxn>
                <a:cxn ang="0">
                  <a:pos x="46" y="0"/>
                </a:cxn>
                <a:cxn ang="0">
                  <a:pos x="57" y="0"/>
                </a:cxn>
                <a:cxn ang="0">
                  <a:pos x="68" y="2"/>
                </a:cxn>
                <a:cxn ang="0">
                  <a:pos x="72" y="5"/>
                </a:cxn>
                <a:cxn ang="0">
                  <a:pos x="77" y="8"/>
                </a:cxn>
                <a:cxn ang="0">
                  <a:pos x="80" y="12"/>
                </a:cxn>
                <a:cxn ang="0">
                  <a:pos x="80" y="16"/>
                </a:cxn>
                <a:cxn ang="0">
                  <a:pos x="80" y="39"/>
                </a:cxn>
              </a:cxnLst>
              <a:rect l="0" t="0" r="0" b="0"/>
              <a:pathLst>
                <a:path w="80" h="55">
                  <a:moveTo>
                    <a:pt x="80" y="39"/>
                  </a:moveTo>
                  <a:lnTo>
                    <a:pt x="80" y="39"/>
                  </a:lnTo>
                  <a:lnTo>
                    <a:pt x="78" y="46"/>
                  </a:lnTo>
                  <a:lnTo>
                    <a:pt x="77" y="49"/>
                  </a:lnTo>
                  <a:lnTo>
                    <a:pt x="74" y="51"/>
                  </a:lnTo>
                  <a:lnTo>
                    <a:pt x="66" y="54"/>
                  </a:lnTo>
                  <a:lnTo>
                    <a:pt x="56" y="55"/>
                  </a:lnTo>
                  <a:lnTo>
                    <a:pt x="26" y="55"/>
                  </a:lnTo>
                  <a:lnTo>
                    <a:pt x="17" y="55"/>
                  </a:lnTo>
                  <a:lnTo>
                    <a:pt x="10" y="52"/>
                  </a:lnTo>
                  <a:lnTo>
                    <a:pt x="6" y="49"/>
                  </a:lnTo>
                  <a:lnTo>
                    <a:pt x="3" y="46"/>
                  </a:lnTo>
                  <a:lnTo>
                    <a:pt x="1" y="43"/>
                  </a:lnTo>
                  <a:lnTo>
                    <a:pt x="0" y="39"/>
                  </a:lnTo>
                  <a:lnTo>
                    <a:pt x="0" y="33"/>
                  </a:lnTo>
                  <a:lnTo>
                    <a:pt x="1" y="28"/>
                  </a:lnTo>
                  <a:lnTo>
                    <a:pt x="3" y="25"/>
                  </a:lnTo>
                  <a:lnTo>
                    <a:pt x="6" y="22"/>
                  </a:lnTo>
                  <a:lnTo>
                    <a:pt x="9" y="19"/>
                  </a:lnTo>
                  <a:lnTo>
                    <a:pt x="16" y="16"/>
                  </a:lnTo>
                  <a:lnTo>
                    <a:pt x="25" y="16"/>
                  </a:lnTo>
                  <a:lnTo>
                    <a:pt x="68" y="16"/>
                  </a:lnTo>
                  <a:lnTo>
                    <a:pt x="66" y="13"/>
                  </a:lnTo>
                  <a:lnTo>
                    <a:pt x="63" y="12"/>
                  </a:lnTo>
                  <a:lnTo>
                    <a:pt x="59" y="10"/>
                  </a:lnTo>
                  <a:lnTo>
                    <a:pt x="52" y="10"/>
                  </a:lnTo>
                  <a:lnTo>
                    <a:pt x="50" y="10"/>
                  </a:lnTo>
                  <a:lnTo>
                    <a:pt x="49" y="10"/>
                  </a:lnTo>
                  <a:lnTo>
                    <a:pt x="47" y="10"/>
                  </a:lnTo>
                  <a:lnTo>
                    <a:pt x="46" y="10"/>
                  </a:lnTo>
                  <a:lnTo>
                    <a:pt x="41" y="9"/>
                  </a:lnTo>
                  <a:lnTo>
                    <a:pt x="40" y="5"/>
                  </a:lnTo>
                  <a:lnTo>
                    <a:pt x="41" y="2"/>
                  </a:lnTo>
                  <a:lnTo>
                    <a:pt x="46" y="0"/>
                  </a:lnTo>
                  <a:lnTo>
                    <a:pt x="57" y="0"/>
                  </a:lnTo>
                  <a:lnTo>
                    <a:pt x="68" y="2"/>
                  </a:lnTo>
                  <a:lnTo>
                    <a:pt x="72" y="5"/>
                  </a:lnTo>
                  <a:lnTo>
                    <a:pt x="77" y="8"/>
                  </a:lnTo>
                  <a:lnTo>
                    <a:pt x="80" y="12"/>
                  </a:lnTo>
                  <a:lnTo>
                    <a:pt x="80" y="16"/>
                  </a:lnTo>
                  <a:lnTo>
                    <a:pt x="80" y="39"/>
                  </a:lnTo>
                </a:path>
              </a:pathLst>
            </a:custGeom>
            <a:noFill/>
            <a:ln w="9525">
              <a:noFill/>
            </a:ln>
          </p:spPr>
          <p:txBody>
            <a:bodyPr/>
            <a:lstStyle/>
            <a:p>
              <a:endParaRPr lang="zh-CN" altLang="en-US"/>
            </a:p>
          </p:txBody>
        </p:sp>
        <p:sp>
          <p:nvSpPr>
            <p:cNvPr id="28" name="Freeform 29"/>
            <p:cNvSpPr/>
            <p:nvPr/>
          </p:nvSpPr>
          <p:spPr>
            <a:xfrm>
              <a:off x="1800" y="320"/>
              <a:ext cx="51" cy="12"/>
            </a:xfrm>
            <a:custGeom>
              <a:avLst/>
              <a:gdLst/>
              <a:ahLst/>
              <a:cxnLst>
                <a:cxn ang="0">
                  <a:pos x="51" y="12"/>
                </a:cxn>
                <a:cxn ang="0">
                  <a:pos x="51" y="6"/>
                </a:cxn>
                <a:cxn ang="0">
                  <a:pos x="50" y="3"/>
                </a:cxn>
                <a:cxn ang="0">
                  <a:pos x="46" y="2"/>
                </a:cxn>
                <a:cxn ang="0">
                  <a:pos x="38" y="0"/>
                </a:cxn>
                <a:cxn ang="0">
                  <a:pos x="28" y="0"/>
                </a:cxn>
                <a:cxn ang="0">
                  <a:pos x="7" y="0"/>
                </a:cxn>
                <a:cxn ang="0">
                  <a:pos x="1" y="3"/>
                </a:cxn>
                <a:cxn ang="0">
                  <a:pos x="1" y="5"/>
                </a:cxn>
                <a:cxn ang="0">
                  <a:pos x="0" y="6"/>
                </a:cxn>
                <a:cxn ang="0">
                  <a:pos x="0" y="12"/>
                </a:cxn>
                <a:cxn ang="0">
                  <a:pos x="51" y="12"/>
                </a:cxn>
              </a:cxnLst>
              <a:rect l="0" t="0" r="0" b="0"/>
              <a:pathLst>
                <a:path w="51" h="12">
                  <a:moveTo>
                    <a:pt x="51" y="12"/>
                  </a:moveTo>
                  <a:lnTo>
                    <a:pt x="51" y="6"/>
                  </a:lnTo>
                  <a:lnTo>
                    <a:pt x="50" y="3"/>
                  </a:lnTo>
                  <a:lnTo>
                    <a:pt x="46" y="2"/>
                  </a:lnTo>
                  <a:lnTo>
                    <a:pt x="38" y="0"/>
                  </a:lnTo>
                  <a:lnTo>
                    <a:pt x="28" y="0"/>
                  </a:lnTo>
                  <a:lnTo>
                    <a:pt x="7" y="0"/>
                  </a:lnTo>
                  <a:lnTo>
                    <a:pt x="1" y="3"/>
                  </a:lnTo>
                  <a:lnTo>
                    <a:pt x="1" y="5"/>
                  </a:lnTo>
                  <a:lnTo>
                    <a:pt x="0" y="6"/>
                  </a:lnTo>
                  <a:lnTo>
                    <a:pt x="0" y="12"/>
                  </a:lnTo>
                  <a:lnTo>
                    <a:pt x="51" y="12"/>
                  </a:lnTo>
                </a:path>
              </a:pathLst>
            </a:custGeom>
            <a:noFill/>
            <a:ln w="9525">
              <a:noFill/>
            </a:ln>
          </p:spPr>
          <p:txBody>
            <a:bodyPr/>
            <a:lstStyle/>
            <a:p>
              <a:endParaRPr lang="zh-CN" altLang="en-US"/>
            </a:p>
          </p:txBody>
        </p:sp>
        <p:sp>
          <p:nvSpPr>
            <p:cNvPr id="29" name="Freeform 30"/>
            <p:cNvSpPr/>
            <p:nvPr/>
          </p:nvSpPr>
          <p:spPr>
            <a:xfrm>
              <a:off x="1788" y="310"/>
              <a:ext cx="75" cy="55"/>
            </a:xfrm>
            <a:custGeom>
              <a:avLst/>
              <a:gdLst/>
              <a:ahLst/>
              <a:cxnLst>
                <a:cxn ang="0">
                  <a:pos x="75" y="28"/>
                </a:cxn>
                <a:cxn ang="0">
                  <a:pos x="75" y="28"/>
                </a:cxn>
                <a:cxn ang="0">
                  <a:pos x="75" y="33"/>
                </a:cxn>
                <a:cxn ang="0">
                  <a:pos x="72" y="34"/>
                </a:cxn>
                <a:cxn ang="0">
                  <a:pos x="12" y="34"/>
                </a:cxn>
                <a:cxn ang="0">
                  <a:pos x="13" y="37"/>
                </a:cxn>
                <a:cxn ang="0">
                  <a:pos x="15" y="40"/>
                </a:cxn>
                <a:cxn ang="0">
                  <a:pos x="18" y="43"/>
                </a:cxn>
                <a:cxn ang="0">
                  <a:pos x="22" y="45"/>
                </a:cxn>
                <a:cxn ang="0">
                  <a:pos x="28" y="45"/>
                </a:cxn>
                <a:cxn ang="0">
                  <a:pos x="37" y="45"/>
                </a:cxn>
                <a:cxn ang="0">
                  <a:pos x="40" y="46"/>
                </a:cxn>
                <a:cxn ang="0">
                  <a:pos x="41" y="51"/>
                </a:cxn>
                <a:cxn ang="0">
                  <a:pos x="40" y="54"/>
                </a:cxn>
                <a:cxn ang="0">
                  <a:pos x="37" y="55"/>
                </a:cxn>
                <a:cxn ang="0">
                  <a:pos x="26" y="55"/>
                </a:cxn>
                <a:cxn ang="0">
                  <a:pos x="20" y="55"/>
                </a:cxn>
                <a:cxn ang="0">
                  <a:pos x="13" y="54"/>
                </a:cxn>
                <a:cxn ang="0">
                  <a:pos x="7" y="51"/>
                </a:cxn>
                <a:cxn ang="0">
                  <a:pos x="1" y="45"/>
                </a:cxn>
                <a:cxn ang="0">
                  <a:pos x="0" y="37"/>
                </a:cxn>
                <a:cxn ang="0">
                  <a:pos x="0" y="18"/>
                </a:cxn>
                <a:cxn ang="0">
                  <a:pos x="0" y="13"/>
                </a:cxn>
                <a:cxn ang="0">
                  <a:pos x="3" y="9"/>
                </a:cxn>
                <a:cxn ang="0">
                  <a:pos x="6" y="6"/>
                </a:cxn>
                <a:cxn ang="0">
                  <a:pos x="10" y="3"/>
                </a:cxn>
                <a:cxn ang="0">
                  <a:pos x="19" y="0"/>
                </a:cxn>
                <a:cxn ang="0">
                  <a:pos x="29" y="0"/>
                </a:cxn>
                <a:cxn ang="0">
                  <a:pos x="52" y="0"/>
                </a:cxn>
                <a:cxn ang="0">
                  <a:pos x="60" y="0"/>
                </a:cxn>
                <a:cxn ang="0">
                  <a:pos x="68" y="3"/>
                </a:cxn>
                <a:cxn ang="0">
                  <a:pos x="71" y="6"/>
                </a:cxn>
                <a:cxn ang="0">
                  <a:pos x="74" y="8"/>
                </a:cxn>
                <a:cxn ang="0">
                  <a:pos x="75" y="12"/>
                </a:cxn>
                <a:cxn ang="0">
                  <a:pos x="75" y="15"/>
                </a:cxn>
                <a:cxn ang="0">
                  <a:pos x="75" y="28"/>
                </a:cxn>
              </a:cxnLst>
              <a:rect l="0" t="0" r="0" b="0"/>
              <a:pathLst>
                <a:path w="75" h="55">
                  <a:moveTo>
                    <a:pt x="75" y="28"/>
                  </a:moveTo>
                  <a:lnTo>
                    <a:pt x="75" y="28"/>
                  </a:lnTo>
                  <a:lnTo>
                    <a:pt x="75" y="33"/>
                  </a:lnTo>
                  <a:lnTo>
                    <a:pt x="72" y="34"/>
                  </a:lnTo>
                  <a:lnTo>
                    <a:pt x="12" y="34"/>
                  </a:lnTo>
                  <a:lnTo>
                    <a:pt x="13" y="37"/>
                  </a:lnTo>
                  <a:lnTo>
                    <a:pt x="15" y="40"/>
                  </a:lnTo>
                  <a:lnTo>
                    <a:pt x="18" y="43"/>
                  </a:lnTo>
                  <a:lnTo>
                    <a:pt x="22" y="45"/>
                  </a:lnTo>
                  <a:lnTo>
                    <a:pt x="28" y="45"/>
                  </a:lnTo>
                  <a:lnTo>
                    <a:pt x="37" y="45"/>
                  </a:lnTo>
                  <a:lnTo>
                    <a:pt x="40" y="46"/>
                  </a:lnTo>
                  <a:lnTo>
                    <a:pt x="41" y="51"/>
                  </a:lnTo>
                  <a:lnTo>
                    <a:pt x="40" y="54"/>
                  </a:lnTo>
                  <a:lnTo>
                    <a:pt x="37" y="55"/>
                  </a:lnTo>
                  <a:lnTo>
                    <a:pt x="26" y="55"/>
                  </a:lnTo>
                  <a:lnTo>
                    <a:pt x="20" y="55"/>
                  </a:lnTo>
                  <a:lnTo>
                    <a:pt x="13" y="54"/>
                  </a:lnTo>
                  <a:lnTo>
                    <a:pt x="7" y="51"/>
                  </a:lnTo>
                  <a:lnTo>
                    <a:pt x="1" y="45"/>
                  </a:lnTo>
                  <a:lnTo>
                    <a:pt x="0" y="37"/>
                  </a:lnTo>
                  <a:lnTo>
                    <a:pt x="0" y="18"/>
                  </a:lnTo>
                  <a:lnTo>
                    <a:pt x="0" y="13"/>
                  </a:lnTo>
                  <a:lnTo>
                    <a:pt x="3" y="9"/>
                  </a:lnTo>
                  <a:lnTo>
                    <a:pt x="6" y="6"/>
                  </a:lnTo>
                  <a:lnTo>
                    <a:pt x="10" y="3"/>
                  </a:lnTo>
                  <a:lnTo>
                    <a:pt x="19" y="0"/>
                  </a:lnTo>
                  <a:lnTo>
                    <a:pt x="29" y="0"/>
                  </a:lnTo>
                  <a:lnTo>
                    <a:pt x="52" y="0"/>
                  </a:lnTo>
                  <a:lnTo>
                    <a:pt x="60" y="0"/>
                  </a:lnTo>
                  <a:lnTo>
                    <a:pt x="68" y="3"/>
                  </a:lnTo>
                  <a:lnTo>
                    <a:pt x="71" y="6"/>
                  </a:lnTo>
                  <a:lnTo>
                    <a:pt x="74" y="8"/>
                  </a:lnTo>
                  <a:lnTo>
                    <a:pt x="75" y="12"/>
                  </a:lnTo>
                  <a:lnTo>
                    <a:pt x="75" y="15"/>
                  </a:lnTo>
                  <a:lnTo>
                    <a:pt x="75" y="28"/>
                  </a:lnTo>
                </a:path>
              </a:pathLst>
            </a:custGeom>
            <a:noFill/>
            <a:ln w="9525">
              <a:noFill/>
            </a:ln>
          </p:spPr>
          <p:txBody>
            <a:bodyPr/>
            <a:lstStyle/>
            <a:p>
              <a:endParaRPr lang="zh-CN" altLang="en-US"/>
            </a:p>
          </p:txBody>
        </p:sp>
        <p:sp>
          <p:nvSpPr>
            <p:cNvPr id="30" name="Freeform 31"/>
            <p:cNvSpPr/>
            <p:nvPr/>
          </p:nvSpPr>
          <p:spPr>
            <a:xfrm>
              <a:off x="1742" y="310"/>
              <a:ext cx="37" cy="55"/>
            </a:xfrm>
            <a:custGeom>
              <a:avLst/>
              <a:gdLst/>
              <a:ahLst/>
              <a:cxnLst>
                <a:cxn ang="0">
                  <a:pos x="37" y="6"/>
                </a:cxn>
                <a:cxn ang="0">
                  <a:pos x="37" y="6"/>
                </a:cxn>
                <a:cxn ang="0">
                  <a:pos x="35" y="9"/>
                </a:cxn>
                <a:cxn ang="0">
                  <a:pos x="31" y="10"/>
                </a:cxn>
                <a:cxn ang="0">
                  <a:pos x="28" y="10"/>
                </a:cxn>
                <a:cxn ang="0">
                  <a:pos x="26" y="10"/>
                </a:cxn>
                <a:cxn ang="0">
                  <a:pos x="21" y="10"/>
                </a:cxn>
                <a:cxn ang="0">
                  <a:pos x="16" y="12"/>
                </a:cxn>
                <a:cxn ang="0">
                  <a:pos x="13" y="13"/>
                </a:cxn>
                <a:cxn ang="0">
                  <a:pos x="13" y="16"/>
                </a:cxn>
                <a:cxn ang="0">
                  <a:pos x="13" y="51"/>
                </a:cxn>
                <a:cxn ang="0">
                  <a:pos x="12" y="54"/>
                </a:cxn>
                <a:cxn ang="0">
                  <a:pos x="10" y="55"/>
                </a:cxn>
                <a:cxn ang="0">
                  <a:pos x="4" y="55"/>
                </a:cxn>
                <a:cxn ang="0">
                  <a:pos x="1" y="54"/>
                </a:cxn>
                <a:cxn ang="0">
                  <a:pos x="0" y="51"/>
                </a:cxn>
                <a:cxn ang="0">
                  <a:pos x="0" y="16"/>
                </a:cxn>
                <a:cxn ang="0">
                  <a:pos x="1" y="12"/>
                </a:cxn>
                <a:cxn ang="0">
                  <a:pos x="3" y="8"/>
                </a:cxn>
                <a:cxn ang="0">
                  <a:pos x="7" y="5"/>
                </a:cxn>
                <a:cxn ang="0">
                  <a:pos x="12" y="3"/>
                </a:cxn>
                <a:cxn ang="0">
                  <a:pos x="21" y="0"/>
                </a:cxn>
                <a:cxn ang="0">
                  <a:pos x="31" y="0"/>
                </a:cxn>
                <a:cxn ang="0">
                  <a:pos x="35" y="2"/>
                </a:cxn>
                <a:cxn ang="0">
                  <a:pos x="37" y="6"/>
                </a:cxn>
              </a:cxnLst>
              <a:rect l="0" t="0" r="0" b="0"/>
              <a:pathLst>
                <a:path w="37" h="55">
                  <a:moveTo>
                    <a:pt x="37" y="6"/>
                  </a:moveTo>
                  <a:lnTo>
                    <a:pt x="37" y="6"/>
                  </a:lnTo>
                  <a:lnTo>
                    <a:pt x="35" y="9"/>
                  </a:lnTo>
                  <a:lnTo>
                    <a:pt x="31" y="10"/>
                  </a:lnTo>
                  <a:lnTo>
                    <a:pt x="28" y="10"/>
                  </a:lnTo>
                  <a:lnTo>
                    <a:pt x="26" y="10"/>
                  </a:lnTo>
                  <a:lnTo>
                    <a:pt x="21" y="10"/>
                  </a:lnTo>
                  <a:lnTo>
                    <a:pt x="16" y="12"/>
                  </a:lnTo>
                  <a:lnTo>
                    <a:pt x="13" y="13"/>
                  </a:lnTo>
                  <a:lnTo>
                    <a:pt x="13" y="16"/>
                  </a:lnTo>
                  <a:lnTo>
                    <a:pt x="13" y="51"/>
                  </a:lnTo>
                  <a:lnTo>
                    <a:pt x="12" y="54"/>
                  </a:lnTo>
                  <a:lnTo>
                    <a:pt x="10" y="55"/>
                  </a:lnTo>
                  <a:lnTo>
                    <a:pt x="4" y="55"/>
                  </a:lnTo>
                  <a:lnTo>
                    <a:pt x="1" y="54"/>
                  </a:lnTo>
                  <a:lnTo>
                    <a:pt x="0" y="51"/>
                  </a:lnTo>
                  <a:lnTo>
                    <a:pt x="0" y="16"/>
                  </a:lnTo>
                  <a:lnTo>
                    <a:pt x="1" y="12"/>
                  </a:lnTo>
                  <a:lnTo>
                    <a:pt x="3" y="8"/>
                  </a:lnTo>
                  <a:lnTo>
                    <a:pt x="7" y="5"/>
                  </a:lnTo>
                  <a:lnTo>
                    <a:pt x="12" y="3"/>
                  </a:lnTo>
                  <a:lnTo>
                    <a:pt x="21" y="0"/>
                  </a:lnTo>
                  <a:lnTo>
                    <a:pt x="31" y="0"/>
                  </a:lnTo>
                  <a:lnTo>
                    <a:pt x="35" y="2"/>
                  </a:lnTo>
                  <a:lnTo>
                    <a:pt x="37" y="6"/>
                  </a:lnTo>
                </a:path>
              </a:pathLst>
            </a:custGeom>
            <a:noFill/>
            <a:ln w="9525">
              <a:noFill/>
            </a:ln>
          </p:spPr>
          <p:txBody>
            <a:bodyPr/>
            <a:lstStyle/>
            <a:p>
              <a:endParaRPr lang="zh-CN" altLang="en-US"/>
            </a:p>
          </p:txBody>
        </p:sp>
        <p:sp>
          <p:nvSpPr>
            <p:cNvPr id="31" name="Freeform 32"/>
            <p:cNvSpPr/>
            <p:nvPr/>
          </p:nvSpPr>
          <p:spPr>
            <a:xfrm>
              <a:off x="1663" y="320"/>
              <a:ext cx="54" cy="35"/>
            </a:xfrm>
            <a:custGeom>
              <a:avLst/>
              <a:gdLst/>
              <a:ahLst/>
              <a:cxnLst>
                <a:cxn ang="0">
                  <a:pos x="54" y="29"/>
                </a:cxn>
                <a:cxn ang="0">
                  <a:pos x="54" y="0"/>
                </a:cxn>
                <a:cxn ang="0">
                  <a:pos x="17" y="0"/>
                </a:cxn>
                <a:cxn ang="0">
                  <a:pos x="11" y="0"/>
                </a:cxn>
                <a:cxn ang="0">
                  <a:pos x="5" y="2"/>
                </a:cxn>
                <a:cxn ang="0">
                  <a:pos x="2" y="5"/>
                </a:cxn>
                <a:cxn ang="0">
                  <a:pos x="0" y="8"/>
                </a:cxn>
                <a:cxn ang="0">
                  <a:pos x="0" y="27"/>
                </a:cxn>
                <a:cxn ang="0">
                  <a:pos x="2" y="32"/>
                </a:cxn>
                <a:cxn ang="0">
                  <a:pos x="8" y="35"/>
                </a:cxn>
                <a:cxn ang="0">
                  <a:pos x="18" y="35"/>
                </a:cxn>
                <a:cxn ang="0">
                  <a:pos x="34" y="35"/>
                </a:cxn>
                <a:cxn ang="0">
                  <a:pos x="43" y="35"/>
                </a:cxn>
                <a:cxn ang="0">
                  <a:pos x="49" y="33"/>
                </a:cxn>
                <a:cxn ang="0">
                  <a:pos x="52" y="32"/>
                </a:cxn>
                <a:cxn ang="0">
                  <a:pos x="54" y="29"/>
                </a:cxn>
              </a:cxnLst>
              <a:rect l="0" t="0" r="0" b="0"/>
              <a:pathLst>
                <a:path w="54" h="35">
                  <a:moveTo>
                    <a:pt x="54" y="29"/>
                  </a:moveTo>
                  <a:lnTo>
                    <a:pt x="54" y="0"/>
                  </a:lnTo>
                  <a:lnTo>
                    <a:pt x="17" y="0"/>
                  </a:lnTo>
                  <a:lnTo>
                    <a:pt x="11" y="0"/>
                  </a:lnTo>
                  <a:lnTo>
                    <a:pt x="5" y="2"/>
                  </a:lnTo>
                  <a:lnTo>
                    <a:pt x="2" y="5"/>
                  </a:lnTo>
                  <a:lnTo>
                    <a:pt x="0" y="8"/>
                  </a:lnTo>
                  <a:lnTo>
                    <a:pt x="0" y="27"/>
                  </a:lnTo>
                  <a:lnTo>
                    <a:pt x="2" y="32"/>
                  </a:lnTo>
                  <a:lnTo>
                    <a:pt x="8" y="35"/>
                  </a:lnTo>
                  <a:lnTo>
                    <a:pt x="18" y="35"/>
                  </a:lnTo>
                  <a:lnTo>
                    <a:pt x="34" y="35"/>
                  </a:lnTo>
                  <a:lnTo>
                    <a:pt x="43" y="35"/>
                  </a:lnTo>
                  <a:lnTo>
                    <a:pt x="49" y="33"/>
                  </a:lnTo>
                  <a:lnTo>
                    <a:pt x="52" y="32"/>
                  </a:lnTo>
                  <a:lnTo>
                    <a:pt x="54" y="29"/>
                  </a:lnTo>
                </a:path>
              </a:pathLst>
            </a:custGeom>
            <a:noFill/>
            <a:ln w="9525">
              <a:noFill/>
            </a:ln>
          </p:spPr>
          <p:txBody>
            <a:bodyPr/>
            <a:lstStyle/>
            <a:p>
              <a:endParaRPr lang="zh-CN" altLang="en-US"/>
            </a:p>
          </p:txBody>
        </p:sp>
        <p:sp>
          <p:nvSpPr>
            <p:cNvPr id="1024" name="Freeform 33"/>
            <p:cNvSpPr/>
            <p:nvPr/>
          </p:nvSpPr>
          <p:spPr>
            <a:xfrm>
              <a:off x="1651" y="295"/>
              <a:ext cx="77" cy="70"/>
            </a:xfrm>
            <a:custGeom>
              <a:avLst/>
              <a:gdLst/>
              <a:ahLst/>
              <a:cxnLst>
                <a:cxn ang="0">
                  <a:pos x="77" y="54"/>
                </a:cxn>
                <a:cxn ang="0">
                  <a:pos x="77" y="54"/>
                </a:cxn>
                <a:cxn ang="0">
                  <a:pos x="77" y="57"/>
                </a:cxn>
                <a:cxn ang="0">
                  <a:pos x="74" y="61"/>
                </a:cxn>
                <a:cxn ang="0">
                  <a:pos x="71" y="64"/>
                </a:cxn>
                <a:cxn ang="0">
                  <a:pos x="67" y="67"/>
                </a:cxn>
                <a:cxn ang="0">
                  <a:pos x="58" y="70"/>
                </a:cxn>
                <a:cxn ang="0">
                  <a:pos x="48" y="70"/>
                </a:cxn>
                <a:cxn ang="0">
                  <a:pos x="30" y="70"/>
                </a:cxn>
                <a:cxn ang="0">
                  <a:pos x="17" y="69"/>
                </a:cxn>
                <a:cxn ang="0">
                  <a:pos x="8" y="66"/>
                </a:cxn>
                <a:cxn ang="0">
                  <a:pos x="5" y="64"/>
                </a:cxn>
                <a:cxn ang="0">
                  <a:pos x="3" y="61"/>
                </a:cxn>
                <a:cxn ang="0">
                  <a:pos x="2" y="58"/>
                </a:cxn>
                <a:cxn ang="0">
                  <a:pos x="0" y="55"/>
                </a:cxn>
                <a:cxn ang="0">
                  <a:pos x="0" y="48"/>
                </a:cxn>
                <a:cxn ang="0">
                  <a:pos x="0" y="33"/>
                </a:cxn>
                <a:cxn ang="0">
                  <a:pos x="2" y="28"/>
                </a:cxn>
                <a:cxn ang="0">
                  <a:pos x="3" y="25"/>
                </a:cxn>
                <a:cxn ang="0">
                  <a:pos x="5" y="23"/>
                </a:cxn>
                <a:cxn ang="0">
                  <a:pos x="8" y="20"/>
                </a:cxn>
                <a:cxn ang="0">
                  <a:pos x="17" y="17"/>
                </a:cxn>
                <a:cxn ang="0">
                  <a:pos x="30" y="15"/>
                </a:cxn>
                <a:cxn ang="0">
                  <a:pos x="66" y="15"/>
                </a:cxn>
                <a:cxn ang="0">
                  <a:pos x="66" y="5"/>
                </a:cxn>
                <a:cxn ang="0">
                  <a:pos x="67" y="2"/>
                </a:cxn>
                <a:cxn ang="0">
                  <a:pos x="70" y="0"/>
                </a:cxn>
                <a:cxn ang="0">
                  <a:pos x="74" y="0"/>
                </a:cxn>
                <a:cxn ang="0">
                  <a:pos x="77" y="2"/>
                </a:cxn>
                <a:cxn ang="0">
                  <a:pos x="77" y="5"/>
                </a:cxn>
                <a:cxn ang="0">
                  <a:pos x="77" y="54"/>
                </a:cxn>
              </a:cxnLst>
              <a:rect l="0" t="0" r="0" b="0"/>
              <a:pathLst>
                <a:path w="77" h="70">
                  <a:moveTo>
                    <a:pt x="77" y="54"/>
                  </a:moveTo>
                  <a:lnTo>
                    <a:pt x="77" y="54"/>
                  </a:lnTo>
                  <a:lnTo>
                    <a:pt x="77" y="57"/>
                  </a:lnTo>
                  <a:lnTo>
                    <a:pt x="74" y="61"/>
                  </a:lnTo>
                  <a:lnTo>
                    <a:pt x="71" y="64"/>
                  </a:lnTo>
                  <a:lnTo>
                    <a:pt x="67" y="67"/>
                  </a:lnTo>
                  <a:lnTo>
                    <a:pt x="58" y="70"/>
                  </a:lnTo>
                  <a:lnTo>
                    <a:pt x="48" y="70"/>
                  </a:lnTo>
                  <a:lnTo>
                    <a:pt x="30" y="70"/>
                  </a:lnTo>
                  <a:lnTo>
                    <a:pt x="17" y="69"/>
                  </a:lnTo>
                  <a:lnTo>
                    <a:pt x="8" y="66"/>
                  </a:lnTo>
                  <a:lnTo>
                    <a:pt x="5" y="64"/>
                  </a:lnTo>
                  <a:lnTo>
                    <a:pt x="3" y="61"/>
                  </a:lnTo>
                  <a:lnTo>
                    <a:pt x="2" y="58"/>
                  </a:lnTo>
                  <a:lnTo>
                    <a:pt x="0" y="55"/>
                  </a:lnTo>
                  <a:lnTo>
                    <a:pt x="0" y="48"/>
                  </a:lnTo>
                  <a:lnTo>
                    <a:pt x="0" y="33"/>
                  </a:lnTo>
                  <a:lnTo>
                    <a:pt x="2" y="28"/>
                  </a:lnTo>
                  <a:lnTo>
                    <a:pt x="3" y="25"/>
                  </a:lnTo>
                  <a:lnTo>
                    <a:pt x="5" y="23"/>
                  </a:lnTo>
                  <a:lnTo>
                    <a:pt x="8" y="20"/>
                  </a:lnTo>
                  <a:lnTo>
                    <a:pt x="17" y="17"/>
                  </a:lnTo>
                  <a:lnTo>
                    <a:pt x="30" y="15"/>
                  </a:lnTo>
                  <a:lnTo>
                    <a:pt x="66" y="15"/>
                  </a:lnTo>
                  <a:lnTo>
                    <a:pt x="66" y="5"/>
                  </a:lnTo>
                  <a:lnTo>
                    <a:pt x="67" y="2"/>
                  </a:lnTo>
                  <a:lnTo>
                    <a:pt x="70" y="0"/>
                  </a:lnTo>
                  <a:lnTo>
                    <a:pt x="74" y="0"/>
                  </a:lnTo>
                  <a:lnTo>
                    <a:pt x="77" y="2"/>
                  </a:lnTo>
                  <a:lnTo>
                    <a:pt x="77" y="5"/>
                  </a:lnTo>
                  <a:lnTo>
                    <a:pt x="77" y="54"/>
                  </a:lnTo>
                </a:path>
              </a:pathLst>
            </a:custGeom>
            <a:noFill/>
            <a:ln w="9525">
              <a:noFill/>
            </a:ln>
          </p:spPr>
          <p:txBody>
            <a:bodyPr/>
            <a:lstStyle/>
            <a:p>
              <a:endParaRPr lang="zh-CN" altLang="en-US"/>
            </a:p>
          </p:txBody>
        </p:sp>
        <p:sp>
          <p:nvSpPr>
            <p:cNvPr id="1025" name="Freeform 34"/>
            <p:cNvSpPr/>
            <p:nvPr/>
          </p:nvSpPr>
          <p:spPr>
            <a:xfrm>
              <a:off x="1576" y="310"/>
              <a:ext cx="35" cy="55"/>
            </a:xfrm>
            <a:custGeom>
              <a:avLst/>
              <a:gdLst/>
              <a:ahLst/>
              <a:cxnLst>
                <a:cxn ang="0">
                  <a:pos x="35" y="6"/>
                </a:cxn>
                <a:cxn ang="0">
                  <a:pos x="35" y="6"/>
                </a:cxn>
                <a:cxn ang="0">
                  <a:pos x="34" y="9"/>
                </a:cxn>
                <a:cxn ang="0">
                  <a:pos x="29" y="10"/>
                </a:cxn>
                <a:cxn ang="0">
                  <a:pos x="28" y="10"/>
                </a:cxn>
                <a:cxn ang="0">
                  <a:pos x="25" y="10"/>
                </a:cxn>
                <a:cxn ang="0">
                  <a:pos x="19" y="10"/>
                </a:cxn>
                <a:cxn ang="0">
                  <a:pos x="15" y="12"/>
                </a:cxn>
                <a:cxn ang="0">
                  <a:pos x="12" y="13"/>
                </a:cxn>
                <a:cxn ang="0">
                  <a:pos x="12" y="16"/>
                </a:cxn>
                <a:cxn ang="0">
                  <a:pos x="12" y="51"/>
                </a:cxn>
                <a:cxn ang="0">
                  <a:pos x="10" y="54"/>
                </a:cxn>
                <a:cxn ang="0">
                  <a:pos x="9" y="55"/>
                </a:cxn>
                <a:cxn ang="0">
                  <a:pos x="3" y="55"/>
                </a:cxn>
                <a:cxn ang="0">
                  <a:pos x="0" y="54"/>
                </a:cxn>
                <a:cxn ang="0">
                  <a:pos x="0" y="51"/>
                </a:cxn>
                <a:cxn ang="0">
                  <a:pos x="0" y="16"/>
                </a:cxn>
                <a:cxn ang="0">
                  <a:pos x="0" y="12"/>
                </a:cxn>
                <a:cxn ang="0">
                  <a:pos x="1" y="8"/>
                </a:cxn>
                <a:cxn ang="0">
                  <a:pos x="6" y="5"/>
                </a:cxn>
                <a:cxn ang="0">
                  <a:pos x="10" y="3"/>
                </a:cxn>
                <a:cxn ang="0">
                  <a:pos x="19" y="0"/>
                </a:cxn>
                <a:cxn ang="0">
                  <a:pos x="31" y="0"/>
                </a:cxn>
                <a:cxn ang="0">
                  <a:pos x="34" y="2"/>
                </a:cxn>
                <a:cxn ang="0">
                  <a:pos x="35" y="6"/>
                </a:cxn>
              </a:cxnLst>
              <a:rect l="0" t="0" r="0" b="0"/>
              <a:pathLst>
                <a:path w="35" h="55">
                  <a:moveTo>
                    <a:pt x="35" y="6"/>
                  </a:moveTo>
                  <a:lnTo>
                    <a:pt x="35" y="6"/>
                  </a:lnTo>
                  <a:lnTo>
                    <a:pt x="34" y="9"/>
                  </a:lnTo>
                  <a:lnTo>
                    <a:pt x="29" y="10"/>
                  </a:lnTo>
                  <a:lnTo>
                    <a:pt x="28" y="10"/>
                  </a:lnTo>
                  <a:lnTo>
                    <a:pt x="25" y="10"/>
                  </a:lnTo>
                  <a:lnTo>
                    <a:pt x="19" y="10"/>
                  </a:lnTo>
                  <a:lnTo>
                    <a:pt x="15" y="12"/>
                  </a:lnTo>
                  <a:lnTo>
                    <a:pt x="12" y="13"/>
                  </a:lnTo>
                  <a:lnTo>
                    <a:pt x="12" y="16"/>
                  </a:lnTo>
                  <a:lnTo>
                    <a:pt x="12" y="51"/>
                  </a:lnTo>
                  <a:lnTo>
                    <a:pt x="10" y="54"/>
                  </a:lnTo>
                  <a:lnTo>
                    <a:pt x="9" y="55"/>
                  </a:lnTo>
                  <a:lnTo>
                    <a:pt x="3" y="55"/>
                  </a:lnTo>
                  <a:lnTo>
                    <a:pt x="0" y="54"/>
                  </a:lnTo>
                  <a:lnTo>
                    <a:pt x="0" y="51"/>
                  </a:lnTo>
                  <a:lnTo>
                    <a:pt x="0" y="16"/>
                  </a:lnTo>
                  <a:lnTo>
                    <a:pt x="0" y="12"/>
                  </a:lnTo>
                  <a:lnTo>
                    <a:pt x="1" y="8"/>
                  </a:lnTo>
                  <a:lnTo>
                    <a:pt x="6" y="5"/>
                  </a:lnTo>
                  <a:lnTo>
                    <a:pt x="10" y="3"/>
                  </a:lnTo>
                  <a:lnTo>
                    <a:pt x="19" y="0"/>
                  </a:lnTo>
                  <a:lnTo>
                    <a:pt x="31" y="0"/>
                  </a:lnTo>
                  <a:lnTo>
                    <a:pt x="34" y="2"/>
                  </a:lnTo>
                  <a:lnTo>
                    <a:pt x="35" y="6"/>
                  </a:lnTo>
                </a:path>
              </a:pathLst>
            </a:custGeom>
            <a:noFill/>
            <a:ln w="9525">
              <a:noFill/>
            </a:ln>
          </p:spPr>
          <p:txBody>
            <a:bodyPr/>
            <a:lstStyle/>
            <a:p>
              <a:endParaRPr lang="zh-CN" altLang="en-US"/>
            </a:p>
          </p:txBody>
        </p:sp>
        <p:sp>
          <p:nvSpPr>
            <p:cNvPr id="1026" name="Freeform 35"/>
            <p:cNvSpPr/>
            <p:nvPr/>
          </p:nvSpPr>
          <p:spPr>
            <a:xfrm>
              <a:off x="1484" y="310"/>
              <a:ext cx="77" cy="55"/>
            </a:xfrm>
            <a:custGeom>
              <a:avLst/>
              <a:gdLst/>
              <a:ahLst/>
              <a:cxnLst>
                <a:cxn ang="0">
                  <a:pos x="77" y="39"/>
                </a:cxn>
                <a:cxn ang="0">
                  <a:pos x="77" y="39"/>
                </a:cxn>
                <a:cxn ang="0">
                  <a:pos x="77" y="43"/>
                </a:cxn>
                <a:cxn ang="0">
                  <a:pos x="75" y="46"/>
                </a:cxn>
                <a:cxn ang="0">
                  <a:pos x="72" y="49"/>
                </a:cxn>
                <a:cxn ang="0">
                  <a:pos x="68" y="51"/>
                </a:cxn>
                <a:cxn ang="0">
                  <a:pos x="58" y="55"/>
                </a:cxn>
                <a:cxn ang="0">
                  <a:pos x="43" y="55"/>
                </a:cxn>
                <a:cxn ang="0">
                  <a:pos x="40" y="55"/>
                </a:cxn>
                <a:cxn ang="0">
                  <a:pos x="37" y="55"/>
                </a:cxn>
                <a:cxn ang="0">
                  <a:pos x="35" y="55"/>
                </a:cxn>
                <a:cxn ang="0">
                  <a:pos x="34" y="55"/>
                </a:cxn>
                <a:cxn ang="0">
                  <a:pos x="32" y="55"/>
                </a:cxn>
                <a:cxn ang="0">
                  <a:pos x="29" y="55"/>
                </a:cxn>
                <a:cxn ang="0">
                  <a:pos x="18" y="54"/>
                </a:cxn>
                <a:cxn ang="0">
                  <a:pos x="7" y="51"/>
                </a:cxn>
                <a:cxn ang="0">
                  <a:pos x="4" y="49"/>
                </a:cxn>
                <a:cxn ang="0">
                  <a:pos x="3" y="46"/>
                </a:cxn>
                <a:cxn ang="0">
                  <a:pos x="1" y="43"/>
                </a:cxn>
                <a:cxn ang="0">
                  <a:pos x="0" y="39"/>
                </a:cxn>
                <a:cxn ang="0">
                  <a:pos x="0" y="5"/>
                </a:cxn>
                <a:cxn ang="0">
                  <a:pos x="1" y="2"/>
                </a:cxn>
                <a:cxn ang="0">
                  <a:pos x="4" y="0"/>
                </a:cxn>
                <a:cxn ang="0">
                  <a:pos x="10" y="0"/>
                </a:cxn>
                <a:cxn ang="0">
                  <a:pos x="12" y="2"/>
                </a:cxn>
                <a:cxn ang="0">
                  <a:pos x="13" y="5"/>
                </a:cxn>
                <a:cxn ang="0">
                  <a:pos x="13" y="39"/>
                </a:cxn>
                <a:cxn ang="0">
                  <a:pos x="13" y="42"/>
                </a:cxn>
                <a:cxn ang="0">
                  <a:pos x="18" y="43"/>
                </a:cxn>
                <a:cxn ang="0">
                  <a:pos x="22" y="45"/>
                </a:cxn>
                <a:cxn ang="0">
                  <a:pos x="29" y="45"/>
                </a:cxn>
                <a:cxn ang="0">
                  <a:pos x="49" y="45"/>
                </a:cxn>
                <a:cxn ang="0">
                  <a:pos x="56" y="45"/>
                </a:cxn>
                <a:cxn ang="0">
                  <a:pos x="61" y="43"/>
                </a:cxn>
                <a:cxn ang="0">
                  <a:pos x="64" y="42"/>
                </a:cxn>
                <a:cxn ang="0">
                  <a:pos x="65" y="39"/>
                </a:cxn>
                <a:cxn ang="0">
                  <a:pos x="65" y="5"/>
                </a:cxn>
                <a:cxn ang="0">
                  <a:pos x="65" y="2"/>
                </a:cxn>
                <a:cxn ang="0">
                  <a:pos x="68" y="0"/>
                </a:cxn>
                <a:cxn ang="0">
                  <a:pos x="72" y="0"/>
                </a:cxn>
                <a:cxn ang="0">
                  <a:pos x="77" y="2"/>
                </a:cxn>
                <a:cxn ang="0">
                  <a:pos x="77" y="5"/>
                </a:cxn>
                <a:cxn ang="0">
                  <a:pos x="77" y="39"/>
                </a:cxn>
              </a:cxnLst>
              <a:rect l="0" t="0" r="0" b="0"/>
              <a:pathLst>
                <a:path w="77" h="55">
                  <a:moveTo>
                    <a:pt x="77" y="39"/>
                  </a:moveTo>
                  <a:lnTo>
                    <a:pt x="77" y="39"/>
                  </a:lnTo>
                  <a:lnTo>
                    <a:pt x="77" y="43"/>
                  </a:lnTo>
                  <a:lnTo>
                    <a:pt x="75" y="46"/>
                  </a:lnTo>
                  <a:lnTo>
                    <a:pt x="72" y="49"/>
                  </a:lnTo>
                  <a:lnTo>
                    <a:pt x="68" y="51"/>
                  </a:lnTo>
                  <a:lnTo>
                    <a:pt x="58" y="55"/>
                  </a:lnTo>
                  <a:lnTo>
                    <a:pt x="43" y="55"/>
                  </a:lnTo>
                  <a:lnTo>
                    <a:pt x="40" y="55"/>
                  </a:lnTo>
                  <a:lnTo>
                    <a:pt x="37" y="55"/>
                  </a:lnTo>
                  <a:lnTo>
                    <a:pt x="35" y="55"/>
                  </a:lnTo>
                  <a:lnTo>
                    <a:pt x="34" y="55"/>
                  </a:lnTo>
                  <a:lnTo>
                    <a:pt x="32" y="55"/>
                  </a:lnTo>
                  <a:lnTo>
                    <a:pt x="29" y="55"/>
                  </a:lnTo>
                  <a:lnTo>
                    <a:pt x="18" y="54"/>
                  </a:lnTo>
                  <a:lnTo>
                    <a:pt x="7" y="51"/>
                  </a:lnTo>
                  <a:lnTo>
                    <a:pt x="4" y="49"/>
                  </a:lnTo>
                  <a:lnTo>
                    <a:pt x="3" y="46"/>
                  </a:lnTo>
                  <a:lnTo>
                    <a:pt x="1" y="43"/>
                  </a:lnTo>
                  <a:lnTo>
                    <a:pt x="0" y="39"/>
                  </a:lnTo>
                  <a:lnTo>
                    <a:pt x="0" y="5"/>
                  </a:lnTo>
                  <a:lnTo>
                    <a:pt x="1" y="2"/>
                  </a:lnTo>
                  <a:lnTo>
                    <a:pt x="4" y="0"/>
                  </a:lnTo>
                  <a:lnTo>
                    <a:pt x="10" y="0"/>
                  </a:lnTo>
                  <a:lnTo>
                    <a:pt x="12" y="2"/>
                  </a:lnTo>
                  <a:lnTo>
                    <a:pt x="13" y="5"/>
                  </a:lnTo>
                  <a:lnTo>
                    <a:pt x="13" y="39"/>
                  </a:lnTo>
                  <a:lnTo>
                    <a:pt x="13" y="42"/>
                  </a:lnTo>
                  <a:lnTo>
                    <a:pt x="18" y="43"/>
                  </a:lnTo>
                  <a:lnTo>
                    <a:pt x="22" y="45"/>
                  </a:lnTo>
                  <a:lnTo>
                    <a:pt x="29" y="45"/>
                  </a:lnTo>
                  <a:lnTo>
                    <a:pt x="49" y="45"/>
                  </a:lnTo>
                  <a:lnTo>
                    <a:pt x="56" y="45"/>
                  </a:lnTo>
                  <a:lnTo>
                    <a:pt x="61" y="43"/>
                  </a:lnTo>
                  <a:lnTo>
                    <a:pt x="64" y="42"/>
                  </a:lnTo>
                  <a:lnTo>
                    <a:pt x="65" y="39"/>
                  </a:lnTo>
                  <a:lnTo>
                    <a:pt x="65" y="5"/>
                  </a:lnTo>
                  <a:lnTo>
                    <a:pt x="65" y="2"/>
                  </a:lnTo>
                  <a:lnTo>
                    <a:pt x="68" y="0"/>
                  </a:lnTo>
                  <a:lnTo>
                    <a:pt x="72" y="0"/>
                  </a:lnTo>
                  <a:lnTo>
                    <a:pt x="77" y="2"/>
                  </a:lnTo>
                  <a:lnTo>
                    <a:pt x="77" y="5"/>
                  </a:lnTo>
                  <a:lnTo>
                    <a:pt x="77" y="39"/>
                  </a:lnTo>
                </a:path>
              </a:pathLst>
            </a:custGeom>
            <a:noFill/>
            <a:ln w="9525">
              <a:noFill/>
            </a:ln>
          </p:spPr>
          <p:txBody>
            <a:bodyPr/>
            <a:lstStyle/>
            <a:p>
              <a:endParaRPr lang="zh-CN" altLang="en-US"/>
            </a:p>
          </p:txBody>
        </p:sp>
        <p:sp>
          <p:nvSpPr>
            <p:cNvPr id="1027" name="Freeform 36"/>
            <p:cNvSpPr/>
            <p:nvPr/>
          </p:nvSpPr>
          <p:spPr>
            <a:xfrm>
              <a:off x="1407" y="320"/>
              <a:ext cx="50" cy="35"/>
            </a:xfrm>
            <a:custGeom>
              <a:avLst/>
              <a:gdLst/>
              <a:ahLst/>
              <a:cxnLst>
                <a:cxn ang="0">
                  <a:pos x="50" y="29"/>
                </a:cxn>
                <a:cxn ang="0">
                  <a:pos x="50" y="6"/>
                </a:cxn>
                <a:cxn ang="0">
                  <a:pos x="49" y="3"/>
                </a:cxn>
                <a:cxn ang="0">
                  <a:pos x="46" y="2"/>
                </a:cxn>
                <a:cxn ang="0">
                  <a:pos x="41" y="0"/>
                </a:cxn>
                <a:cxn ang="0">
                  <a:pos x="35" y="0"/>
                </a:cxn>
                <a:cxn ang="0">
                  <a:pos x="16" y="0"/>
                </a:cxn>
                <a:cxn ang="0">
                  <a:pos x="6" y="2"/>
                </a:cxn>
                <a:cxn ang="0">
                  <a:pos x="1" y="3"/>
                </a:cxn>
                <a:cxn ang="0">
                  <a:pos x="0" y="8"/>
                </a:cxn>
                <a:cxn ang="0">
                  <a:pos x="0" y="29"/>
                </a:cxn>
                <a:cxn ang="0">
                  <a:pos x="1" y="32"/>
                </a:cxn>
                <a:cxn ang="0">
                  <a:pos x="6" y="33"/>
                </a:cxn>
                <a:cxn ang="0">
                  <a:pos x="16" y="35"/>
                </a:cxn>
                <a:cxn ang="0">
                  <a:pos x="35" y="35"/>
                </a:cxn>
                <a:cxn ang="0">
                  <a:pos x="44" y="33"/>
                </a:cxn>
                <a:cxn ang="0">
                  <a:pos x="49" y="32"/>
                </a:cxn>
                <a:cxn ang="0">
                  <a:pos x="50" y="29"/>
                </a:cxn>
              </a:cxnLst>
              <a:rect l="0" t="0" r="0" b="0"/>
              <a:pathLst>
                <a:path w="50" h="35">
                  <a:moveTo>
                    <a:pt x="50" y="29"/>
                  </a:moveTo>
                  <a:lnTo>
                    <a:pt x="50" y="6"/>
                  </a:lnTo>
                  <a:lnTo>
                    <a:pt x="49" y="3"/>
                  </a:lnTo>
                  <a:lnTo>
                    <a:pt x="46" y="2"/>
                  </a:lnTo>
                  <a:lnTo>
                    <a:pt x="41" y="0"/>
                  </a:lnTo>
                  <a:lnTo>
                    <a:pt x="35" y="0"/>
                  </a:lnTo>
                  <a:lnTo>
                    <a:pt x="16" y="0"/>
                  </a:lnTo>
                  <a:lnTo>
                    <a:pt x="6" y="2"/>
                  </a:lnTo>
                  <a:lnTo>
                    <a:pt x="1" y="3"/>
                  </a:lnTo>
                  <a:lnTo>
                    <a:pt x="0" y="8"/>
                  </a:lnTo>
                  <a:lnTo>
                    <a:pt x="0" y="29"/>
                  </a:lnTo>
                  <a:lnTo>
                    <a:pt x="1" y="32"/>
                  </a:lnTo>
                  <a:lnTo>
                    <a:pt x="6" y="33"/>
                  </a:lnTo>
                  <a:lnTo>
                    <a:pt x="16" y="35"/>
                  </a:lnTo>
                  <a:lnTo>
                    <a:pt x="35" y="35"/>
                  </a:lnTo>
                  <a:lnTo>
                    <a:pt x="44" y="33"/>
                  </a:lnTo>
                  <a:lnTo>
                    <a:pt x="49" y="32"/>
                  </a:lnTo>
                  <a:lnTo>
                    <a:pt x="50" y="29"/>
                  </a:lnTo>
                </a:path>
              </a:pathLst>
            </a:custGeom>
            <a:noFill/>
            <a:ln w="9525">
              <a:noFill/>
            </a:ln>
          </p:spPr>
          <p:txBody>
            <a:bodyPr/>
            <a:lstStyle/>
            <a:p>
              <a:endParaRPr lang="zh-CN" altLang="en-US"/>
            </a:p>
          </p:txBody>
        </p:sp>
        <p:sp>
          <p:nvSpPr>
            <p:cNvPr id="1029" name="Freeform 37"/>
            <p:cNvSpPr/>
            <p:nvPr/>
          </p:nvSpPr>
          <p:spPr>
            <a:xfrm>
              <a:off x="1395" y="310"/>
              <a:ext cx="74" cy="55"/>
            </a:xfrm>
            <a:custGeom>
              <a:avLst/>
              <a:gdLst/>
              <a:ahLst/>
              <a:cxnLst>
                <a:cxn ang="0">
                  <a:pos x="74" y="39"/>
                </a:cxn>
                <a:cxn ang="0">
                  <a:pos x="74" y="39"/>
                </a:cxn>
                <a:cxn ang="0">
                  <a:pos x="74" y="43"/>
                </a:cxn>
                <a:cxn ang="0">
                  <a:pos x="73" y="46"/>
                </a:cxn>
                <a:cxn ang="0">
                  <a:pos x="70" y="49"/>
                </a:cxn>
                <a:cxn ang="0">
                  <a:pos x="65" y="52"/>
                </a:cxn>
                <a:cxn ang="0">
                  <a:pos x="58" y="55"/>
                </a:cxn>
                <a:cxn ang="0">
                  <a:pos x="47" y="55"/>
                </a:cxn>
                <a:cxn ang="0">
                  <a:pos x="28" y="55"/>
                </a:cxn>
                <a:cxn ang="0">
                  <a:pos x="18" y="55"/>
                </a:cxn>
                <a:cxn ang="0">
                  <a:pos x="9" y="52"/>
                </a:cxn>
                <a:cxn ang="0">
                  <a:pos x="4" y="49"/>
                </a:cxn>
                <a:cxn ang="0">
                  <a:pos x="1" y="46"/>
                </a:cxn>
                <a:cxn ang="0">
                  <a:pos x="0" y="42"/>
                </a:cxn>
                <a:cxn ang="0">
                  <a:pos x="0" y="39"/>
                </a:cxn>
                <a:cxn ang="0">
                  <a:pos x="0" y="18"/>
                </a:cxn>
                <a:cxn ang="0">
                  <a:pos x="0" y="13"/>
                </a:cxn>
                <a:cxn ang="0">
                  <a:pos x="1" y="9"/>
                </a:cxn>
                <a:cxn ang="0">
                  <a:pos x="4" y="6"/>
                </a:cxn>
                <a:cxn ang="0">
                  <a:pos x="9" y="3"/>
                </a:cxn>
                <a:cxn ang="0">
                  <a:pos x="18" y="2"/>
                </a:cxn>
                <a:cxn ang="0">
                  <a:pos x="28" y="0"/>
                </a:cxn>
                <a:cxn ang="0">
                  <a:pos x="47" y="0"/>
                </a:cxn>
                <a:cxn ang="0">
                  <a:pos x="59" y="2"/>
                </a:cxn>
                <a:cxn ang="0">
                  <a:pos x="68" y="5"/>
                </a:cxn>
                <a:cxn ang="0">
                  <a:pos x="71" y="8"/>
                </a:cxn>
                <a:cxn ang="0">
                  <a:pos x="73" y="10"/>
                </a:cxn>
                <a:cxn ang="0">
                  <a:pos x="74" y="13"/>
                </a:cxn>
                <a:cxn ang="0">
                  <a:pos x="74" y="18"/>
                </a:cxn>
                <a:cxn ang="0">
                  <a:pos x="74" y="39"/>
                </a:cxn>
              </a:cxnLst>
              <a:rect l="0" t="0" r="0" b="0"/>
              <a:pathLst>
                <a:path w="74" h="55">
                  <a:moveTo>
                    <a:pt x="74" y="39"/>
                  </a:moveTo>
                  <a:lnTo>
                    <a:pt x="74" y="39"/>
                  </a:lnTo>
                  <a:lnTo>
                    <a:pt x="74" y="43"/>
                  </a:lnTo>
                  <a:lnTo>
                    <a:pt x="73" y="46"/>
                  </a:lnTo>
                  <a:lnTo>
                    <a:pt x="70" y="49"/>
                  </a:lnTo>
                  <a:lnTo>
                    <a:pt x="65" y="52"/>
                  </a:lnTo>
                  <a:lnTo>
                    <a:pt x="58" y="55"/>
                  </a:lnTo>
                  <a:lnTo>
                    <a:pt x="47" y="55"/>
                  </a:lnTo>
                  <a:lnTo>
                    <a:pt x="28" y="55"/>
                  </a:lnTo>
                  <a:lnTo>
                    <a:pt x="18" y="55"/>
                  </a:lnTo>
                  <a:lnTo>
                    <a:pt x="9" y="52"/>
                  </a:lnTo>
                  <a:lnTo>
                    <a:pt x="4" y="49"/>
                  </a:lnTo>
                  <a:lnTo>
                    <a:pt x="1" y="46"/>
                  </a:lnTo>
                  <a:lnTo>
                    <a:pt x="0" y="42"/>
                  </a:lnTo>
                  <a:lnTo>
                    <a:pt x="0" y="39"/>
                  </a:lnTo>
                  <a:lnTo>
                    <a:pt x="0" y="18"/>
                  </a:lnTo>
                  <a:lnTo>
                    <a:pt x="0" y="13"/>
                  </a:lnTo>
                  <a:lnTo>
                    <a:pt x="1" y="9"/>
                  </a:lnTo>
                  <a:lnTo>
                    <a:pt x="4" y="6"/>
                  </a:lnTo>
                  <a:lnTo>
                    <a:pt x="9" y="3"/>
                  </a:lnTo>
                  <a:lnTo>
                    <a:pt x="18" y="2"/>
                  </a:lnTo>
                  <a:lnTo>
                    <a:pt x="28" y="0"/>
                  </a:lnTo>
                  <a:lnTo>
                    <a:pt x="47" y="0"/>
                  </a:lnTo>
                  <a:lnTo>
                    <a:pt x="59" y="2"/>
                  </a:lnTo>
                  <a:lnTo>
                    <a:pt x="68" y="5"/>
                  </a:lnTo>
                  <a:lnTo>
                    <a:pt x="71" y="8"/>
                  </a:lnTo>
                  <a:lnTo>
                    <a:pt x="73" y="10"/>
                  </a:lnTo>
                  <a:lnTo>
                    <a:pt x="74" y="13"/>
                  </a:lnTo>
                  <a:lnTo>
                    <a:pt x="74" y="18"/>
                  </a:lnTo>
                  <a:lnTo>
                    <a:pt x="74" y="39"/>
                  </a:lnTo>
                </a:path>
              </a:pathLst>
            </a:custGeom>
            <a:noFill/>
            <a:ln w="9525">
              <a:noFill/>
            </a:ln>
          </p:spPr>
          <p:txBody>
            <a:bodyPr/>
            <a:lstStyle/>
            <a:p>
              <a:endParaRPr lang="zh-CN" altLang="en-US"/>
            </a:p>
          </p:txBody>
        </p:sp>
        <p:sp>
          <p:nvSpPr>
            <p:cNvPr id="1030" name="Freeform 38"/>
            <p:cNvSpPr/>
            <p:nvPr/>
          </p:nvSpPr>
          <p:spPr>
            <a:xfrm>
              <a:off x="1290" y="295"/>
              <a:ext cx="65" cy="70"/>
            </a:xfrm>
            <a:custGeom>
              <a:avLst/>
              <a:gdLst/>
              <a:ahLst/>
              <a:cxnLst>
                <a:cxn ang="0">
                  <a:pos x="65" y="66"/>
                </a:cxn>
                <a:cxn ang="0">
                  <a:pos x="65" y="66"/>
                </a:cxn>
                <a:cxn ang="0">
                  <a:pos x="63" y="69"/>
                </a:cxn>
                <a:cxn ang="0">
                  <a:pos x="59" y="70"/>
                </a:cxn>
                <a:cxn ang="0">
                  <a:pos x="53" y="70"/>
                </a:cxn>
                <a:cxn ang="0">
                  <a:pos x="12" y="49"/>
                </a:cxn>
                <a:cxn ang="0">
                  <a:pos x="12" y="66"/>
                </a:cxn>
                <a:cxn ang="0">
                  <a:pos x="12" y="69"/>
                </a:cxn>
                <a:cxn ang="0">
                  <a:pos x="10" y="70"/>
                </a:cxn>
                <a:cxn ang="0">
                  <a:pos x="4" y="70"/>
                </a:cxn>
                <a:cxn ang="0">
                  <a:pos x="1" y="69"/>
                </a:cxn>
                <a:cxn ang="0">
                  <a:pos x="0" y="66"/>
                </a:cxn>
                <a:cxn ang="0">
                  <a:pos x="0" y="5"/>
                </a:cxn>
                <a:cxn ang="0">
                  <a:pos x="1" y="2"/>
                </a:cxn>
                <a:cxn ang="0">
                  <a:pos x="4" y="0"/>
                </a:cxn>
                <a:cxn ang="0">
                  <a:pos x="10" y="0"/>
                </a:cxn>
                <a:cxn ang="0">
                  <a:pos x="12" y="2"/>
                </a:cxn>
                <a:cxn ang="0">
                  <a:pos x="12" y="5"/>
                </a:cxn>
                <a:cxn ang="0">
                  <a:pos x="12" y="36"/>
                </a:cxn>
                <a:cxn ang="0">
                  <a:pos x="13" y="36"/>
                </a:cxn>
                <a:cxn ang="0">
                  <a:pos x="53" y="17"/>
                </a:cxn>
                <a:cxn ang="0">
                  <a:pos x="59" y="15"/>
                </a:cxn>
                <a:cxn ang="0">
                  <a:pos x="62" y="17"/>
                </a:cxn>
                <a:cxn ang="0">
                  <a:pos x="63" y="20"/>
                </a:cxn>
                <a:cxn ang="0">
                  <a:pos x="63" y="23"/>
                </a:cxn>
                <a:cxn ang="0">
                  <a:pos x="60" y="24"/>
                </a:cxn>
                <a:cxn ang="0">
                  <a:pos x="23" y="42"/>
                </a:cxn>
                <a:cxn ang="0">
                  <a:pos x="62" y="61"/>
                </a:cxn>
                <a:cxn ang="0">
                  <a:pos x="63" y="64"/>
                </a:cxn>
                <a:cxn ang="0">
                  <a:pos x="65" y="66"/>
                </a:cxn>
              </a:cxnLst>
              <a:rect l="0" t="0" r="0" b="0"/>
              <a:pathLst>
                <a:path w="65" h="70">
                  <a:moveTo>
                    <a:pt x="65" y="66"/>
                  </a:moveTo>
                  <a:lnTo>
                    <a:pt x="65" y="66"/>
                  </a:lnTo>
                  <a:lnTo>
                    <a:pt x="63" y="69"/>
                  </a:lnTo>
                  <a:lnTo>
                    <a:pt x="59" y="70"/>
                  </a:lnTo>
                  <a:lnTo>
                    <a:pt x="53" y="70"/>
                  </a:lnTo>
                  <a:lnTo>
                    <a:pt x="12" y="49"/>
                  </a:lnTo>
                  <a:lnTo>
                    <a:pt x="12" y="66"/>
                  </a:lnTo>
                  <a:lnTo>
                    <a:pt x="12" y="69"/>
                  </a:lnTo>
                  <a:lnTo>
                    <a:pt x="10" y="70"/>
                  </a:lnTo>
                  <a:lnTo>
                    <a:pt x="4" y="70"/>
                  </a:lnTo>
                  <a:lnTo>
                    <a:pt x="1" y="69"/>
                  </a:lnTo>
                  <a:lnTo>
                    <a:pt x="0" y="66"/>
                  </a:lnTo>
                  <a:lnTo>
                    <a:pt x="0" y="5"/>
                  </a:lnTo>
                  <a:lnTo>
                    <a:pt x="1" y="2"/>
                  </a:lnTo>
                  <a:lnTo>
                    <a:pt x="4" y="0"/>
                  </a:lnTo>
                  <a:lnTo>
                    <a:pt x="10" y="0"/>
                  </a:lnTo>
                  <a:lnTo>
                    <a:pt x="12" y="2"/>
                  </a:lnTo>
                  <a:lnTo>
                    <a:pt x="12" y="5"/>
                  </a:lnTo>
                  <a:lnTo>
                    <a:pt x="12" y="36"/>
                  </a:lnTo>
                  <a:lnTo>
                    <a:pt x="13" y="36"/>
                  </a:lnTo>
                  <a:lnTo>
                    <a:pt x="53" y="17"/>
                  </a:lnTo>
                  <a:lnTo>
                    <a:pt x="59" y="15"/>
                  </a:lnTo>
                  <a:lnTo>
                    <a:pt x="62" y="17"/>
                  </a:lnTo>
                  <a:lnTo>
                    <a:pt x="63" y="20"/>
                  </a:lnTo>
                  <a:lnTo>
                    <a:pt x="63" y="23"/>
                  </a:lnTo>
                  <a:lnTo>
                    <a:pt x="60" y="24"/>
                  </a:lnTo>
                  <a:lnTo>
                    <a:pt x="23" y="42"/>
                  </a:lnTo>
                  <a:lnTo>
                    <a:pt x="62" y="61"/>
                  </a:lnTo>
                  <a:lnTo>
                    <a:pt x="63" y="64"/>
                  </a:lnTo>
                  <a:lnTo>
                    <a:pt x="65" y="66"/>
                  </a:lnTo>
                </a:path>
              </a:pathLst>
            </a:custGeom>
            <a:noFill/>
            <a:ln w="9525">
              <a:noFill/>
            </a:ln>
          </p:spPr>
          <p:txBody>
            <a:bodyPr/>
            <a:lstStyle/>
            <a:p>
              <a:endParaRPr lang="zh-CN" altLang="en-US"/>
            </a:p>
          </p:txBody>
        </p:sp>
        <p:sp>
          <p:nvSpPr>
            <p:cNvPr id="1031" name="Freeform 39"/>
            <p:cNvSpPr/>
            <p:nvPr/>
          </p:nvSpPr>
          <p:spPr>
            <a:xfrm>
              <a:off x="1201" y="310"/>
              <a:ext cx="74" cy="55"/>
            </a:xfrm>
            <a:custGeom>
              <a:avLst/>
              <a:gdLst/>
              <a:ahLst/>
              <a:cxnLst>
                <a:cxn ang="0">
                  <a:pos x="74" y="51"/>
                </a:cxn>
                <a:cxn ang="0">
                  <a:pos x="74" y="51"/>
                </a:cxn>
                <a:cxn ang="0">
                  <a:pos x="72" y="54"/>
                </a:cxn>
                <a:cxn ang="0">
                  <a:pos x="69" y="55"/>
                </a:cxn>
                <a:cxn ang="0">
                  <a:pos x="65" y="55"/>
                </a:cxn>
                <a:cxn ang="0">
                  <a:pos x="62" y="54"/>
                </a:cxn>
                <a:cxn ang="0">
                  <a:pos x="62" y="51"/>
                </a:cxn>
                <a:cxn ang="0">
                  <a:pos x="62" y="15"/>
                </a:cxn>
                <a:cxn ang="0">
                  <a:pos x="60" y="12"/>
                </a:cxn>
                <a:cxn ang="0">
                  <a:pos x="56" y="10"/>
                </a:cxn>
                <a:cxn ang="0">
                  <a:pos x="53" y="10"/>
                </a:cxn>
                <a:cxn ang="0">
                  <a:pos x="47" y="10"/>
                </a:cxn>
                <a:cxn ang="0">
                  <a:pos x="26" y="10"/>
                </a:cxn>
                <a:cxn ang="0">
                  <a:pos x="20" y="10"/>
                </a:cxn>
                <a:cxn ang="0">
                  <a:pos x="17" y="10"/>
                </a:cxn>
                <a:cxn ang="0">
                  <a:pos x="13" y="12"/>
                </a:cxn>
                <a:cxn ang="0">
                  <a:pos x="12" y="15"/>
                </a:cxn>
                <a:cxn ang="0">
                  <a:pos x="12" y="51"/>
                </a:cxn>
                <a:cxn ang="0">
                  <a:pos x="10" y="54"/>
                </a:cxn>
                <a:cxn ang="0">
                  <a:pos x="7" y="55"/>
                </a:cxn>
                <a:cxn ang="0">
                  <a:pos x="1" y="55"/>
                </a:cxn>
                <a:cxn ang="0">
                  <a:pos x="0" y="54"/>
                </a:cxn>
                <a:cxn ang="0">
                  <a:pos x="0" y="51"/>
                </a:cxn>
                <a:cxn ang="0">
                  <a:pos x="0" y="16"/>
                </a:cxn>
                <a:cxn ang="0">
                  <a:pos x="0" y="12"/>
                </a:cxn>
                <a:cxn ang="0">
                  <a:pos x="1" y="9"/>
                </a:cxn>
                <a:cxn ang="0">
                  <a:pos x="3" y="6"/>
                </a:cxn>
                <a:cxn ang="0">
                  <a:pos x="6" y="5"/>
                </a:cxn>
                <a:cxn ang="0">
                  <a:pos x="15" y="2"/>
                </a:cxn>
                <a:cxn ang="0">
                  <a:pos x="26" y="0"/>
                </a:cxn>
                <a:cxn ang="0">
                  <a:pos x="47" y="0"/>
                </a:cxn>
                <a:cxn ang="0">
                  <a:pos x="59" y="2"/>
                </a:cxn>
                <a:cxn ang="0">
                  <a:pos x="68" y="5"/>
                </a:cxn>
                <a:cxn ang="0">
                  <a:pos x="71" y="6"/>
                </a:cxn>
                <a:cxn ang="0">
                  <a:pos x="72" y="9"/>
                </a:cxn>
                <a:cxn ang="0">
                  <a:pos x="74" y="12"/>
                </a:cxn>
                <a:cxn ang="0">
                  <a:pos x="74" y="15"/>
                </a:cxn>
                <a:cxn ang="0">
                  <a:pos x="74" y="51"/>
                </a:cxn>
              </a:cxnLst>
              <a:rect l="0" t="0" r="0" b="0"/>
              <a:pathLst>
                <a:path w="74" h="55">
                  <a:moveTo>
                    <a:pt x="74" y="51"/>
                  </a:moveTo>
                  <a:lnTo>
                    <a:pt x="74" y="51"/>
                  </a:lnTo>
                  <a:lnTo>
                    <a:pt x="72" y="54"/>
                  </a:lnTo>
                  <a:lnTo>
                    <a:pt x="69" y="55"/>
                  </a:lnTo>
                  <a:lnTo>
                    <a:pt x="65" y="55"/>
                  </a:lnTo>
                  <a:lnTo>
                    <a:pt x="62" y="54"/>
                  </a:lnTo>
                  <a:lnTo>
                    <a:pt x="62" y="51"/>
                  </a:lnTo>
                  <a:lnTo>
                    <a:pt x="62" y="15"/>
                  </a:lnTo>
                  <a:lnTo>
                    <a:pt x="60" y="12"/>
                  </a:lnTo>
                  <a:lnTo>
                    <a:pt x="56" y="10"/>
                  </a:lnTo>
                  <a:lnTo>
                    <a:pt x="53" y="10"/>
                  </a:lnTo>
                  <a:lnTo>
                    <a:pt x="47" y="10"/>
                  </a:lnTo>
                  <a:lnTo>
                    <a:pt x="26" y="10"/>
                  </a:lnTo>
                  <a:lnTo>
                    <a:pt x="20" y="10"/>
                  </a:lnTo>
                  <a:lnTo>
                    <a:pt x="17" y="10"/>
                  </a:lnTo>
                  <a:lnTo>
                    <a:pt x="13" y="12"/>
                  </a:lnTo>
                  <a:lnTo>
                    <a:pt x="12" y="15"/>
                  </a:lnTo>
                  <a:lnTo>
                    <a:pt x="12" y="51"/>
                  </a:lnTo>
                  <a:lnTo>
                    <a:pt x="10" y="54"/>
                  </a:lnTo>
                  <a:lnTo>
                    <a:pt x="7" y="55"/>
                  </a:lnTo>
                  <a:lnTo>
                    <a:pt x="1" y="55"/>
                  </a:lnTo>
                  <a:lnTo>
                    <a:pt x="0" y="54"/>
                  </a:lnTo>
                  <a:lnTo>
                    <a:pt x="0" y="51"/>
                  </a:lnTo>
                  <a:lnTo>
                    <a:pt x="0" y="16"/>
                  </a:lnTo>
                  <a:lnTo>
                    <a:pt x="0" y="12"/>
                  </a:lnTo>
                  <a:lnTo>
                    <a:pt x="1" y="9"/>
                  </a:lnTo>
                  <a:lnTo>
                    <a:pt x="3" y="6"/>
                  </a:lnTo>
                  <a:lnTo>
                    <a:pt x="6" y="5"/>
                  </a:lnTo>
                  <a:lnTo>
                    <a:pt x="15" y="2"/>
                  </a:lnTo>
                  <a:lnTo>
                    <a:pt x="26" y="0"/>
                  </a:lnTo>
                  <a:lnTo>
                    <a:pt x="47" y="0"/>
                  </a:lnTo>
                  <a:lnTo>
                    <a:pt x="59" y="2"/>
                  </a:lnTo>
                  <a:lnTo>
                    <a:pt x="68" y="5"/>
                  </a:lnTo>
                  <a:lnTo>
                    <a:pt x="71" y="6"/>
                  </a:lnTo>
                  <a:lnTo>
                    <a:pt x="72" y="9"/>
                  </a:lnTo>
                  <a:lnTo>
                    <a:pt x="74" y="12"/>
                  </a:lnTo>
                  <a:lnTo>
                    <a:pt x="74" y="15"/>
                  </a:lnTo>
                  <a:lnTo>
                    <a:pt x="74" y="51"/>
                  </a:lnTo>
                </a:path>
              </a:pathLst>
            </a:custGeom>
            <a:noFill/>
            <a:ln w="9525">
              <a:noFill/>
            </a:ln>
          </p:spPr>
          <p:txBody>
            <a:bodyPr/>
            <a:lstStyle/>
            <a:p>
              <a:endParaRPr lang="zh-CN" altLang="en-US"/>
            </a:p>
          </p:txBody>
        </p:sp>
        <p:sp>
          <p:nvSpPr>
            <p:cNvPr id="1032" name="Freeform 40"/>
            <p:cNvSpPr/>
            <p:nvPr/>
          </p:nvSpPr>
          <p:spPr>
            <a:xfrm>
              <a:off x="1173" y="310"/>
              <a:ext cx="11" cy="55"/>
            </a:xfrm>
            <a:custGeom>
              <a:avLst/>
              <a:gdLst/>
              <a:ahLst/>
              <a:cxnLst>
                <a:cxn ang="0">
                  <a:pos x="11" y="51"/>
                </a:cxn>
                <a:cxn ang="0">
                  <a:pos x="11" y="51"/>
                </a:cxn>
                <a:cxn ang="0">
                  <a:pos x="10" y="54"/>
                </a:cxn>
                <a:cxn ang="0">
                  <a:pos x="7" y="55"/>
                </a:cxn>
                <a:cxn ang="0">
                  <a:pos x="1" y="55"/>
                </a:cxn>
                <a:cxn ang="0">
                  <a:pos x="0" y="54"/>
                </a:cxn>
                <a:cxn ang="0">
                  <a:pos x="0" y="51"/>
                </a:cxn>
                <a:cxn ang="0">
                  <a:pos x="0" y="5"/>
                </a:cxn>
                <a:cxn ang="0">
                  <a:pos x="0" y="2"/>
                </a:cxn>
                <a:cxn ang="0">
                  <a:pos x="4" y="0"/>
                </a:cxn>
                <a:cxn ang="0">
                  <a:pos x="8" y="0"/>
                </a:cxn>
                <a:cxn ang="0">
                  <a:pos x="10" y="2"/>
                </a:cxn>
                <a:cxn ang="0">
                  <a:pos x="11" y="5"/>
                </a:cxn>
                <a:cxn ang="0">
                  <a:pos x="11" y="51"/>
                </a:cxn>
              </a:cxnLst>
              <a:rect l="0" t="0" r="0" b="0"/>
              <a:pathLst>
                <a:path w="11" h="55">
                  <a:moveTo>
                    <a:pt x="11" y="51"/>
                  </a:moveTo>
                  <a:lnTo>
                    <a:pt x="11" y="51"/>
                  </a:lnTo>
                  <a:lnTo>
                    <a:pt x="10" y="54"/>
                  </a:lnTo>
                  <a:lnTo>
                    <a:pt x="7" y="55"/>
                  </a:lnTo>
                  <a:lnTo>
                    <a:pt x="1" y="55"/>
                  </a:lnTo>
                  <a:lnTo>
                    <a:pt x="0" y="54"/>
                  </a:lnTo>
                  <a:lnTo>
                    <a:pt x="0" y="51"/>
                  </a:lnTo>
                  <a:lnTo>
                    <a:pt x="0" y="5"/>
                  </a:lnTo>
                  <a:lnTo>
                    <a:pt x="0" y="2"/>
                  </a:lnTo>
                  <a:lnTo>
                    <a:pt x="4" y="0"/>
                  </a:lnTo>
                  <a:lnTo>
                    <a:pt x="8" y="0"/>
                  </a:lnTo>
                  <a:lnTo>
                    <a:pt x="10" y="2"/>
                  </a:lnTo>
                  <a:lnTo>
                    <a:pt x="11" y="5"/>
                  </a:lnTo>
                  <a:lnTo>
                    <a:pt x="11" y="51"/>
                  </a:lnTo>
                </a:path>
              </a:pathLst>
            </a:custGeom>
            <a:noFill/>
            <a:ln w="9525">
              <a:noFill/>
            </a:ln>
          </p:spPr>
          <p:txBody>
            <a:bodyPr/>
            <a:lstStyle/>
            <a:p>
              <a:endParaRPr lang="zh-CN" altLang="en-US"/>
            </a:p>
          </p:txBody>
        </p:sp>
        <p:sp>
          <p:nvSpPr>
            <p:cNvPr id="1033" name="Freeform 41"/>
            <p:cNvSpPr/>
            <p:nvPr/>
          </p:nvSpPr>
          <p:spPr>
            <a:xfrm>
              <a:off x="1170" y="297"/>
              <a:ext cx="16" cy="12"/>
            </a:xfrm>
            <a:custGeom>
              <a:avLst/>
              <a:gdLst/>
              <a:ahLst/>
              <a:cxnLst>
                <a:cxn ang="0">
                  <a:pos x="16" y="6"/>
                </a:cxn>
                <a:cxn ang="0">
                  <a:pos x="16" y="6"/>
                </a:cxn>
                <a:cxn ang="0">
                  <a:pos x="14" y="9"/>
                </a:cxn>
                <a:cxn ang="0">
                  <a:pos x="13" y="10"/>
                </a:cxn>
                <a:cxn ang="0">
                  <a:pos x="8" y="12"/>
                </a:cxn>
                <a:cxn ang="0">
                  <a:pos x="3" y="10"/>
                </a:cxn>
                <a:cxn ang="0">
                  <a:pos x="1" y="9"/>
                </a:cxn>
                <a:cxn ang="0">
                  <a:pos x="0" y="6"/>
                </a:cxn>
                <a:cxn ang="0">
                  <a:pos x="1" y="3"/>
                </a:cxn>
                <a:cxn ang="0">
                  <a:pos x="3" y="1"/>
                </a:cxn>
                <a:cxn ang="0">
                  <a:pos x="8" y="0"/>
                </a:cxn>
                <a:cxn ang="0">
                  <a:pos x="13" y="1"/>
                </a:cxn>
                <a:cxn ang="0">
                  <a:pos x="14" y="3"/>
                </a:cxn>
                <a:cxn ang="0">
                  <a:pos x="16" y="6"/>
                </a:cxn>
              </a:cxnLst>
              <a:rect l="0" t="0" r="0" b="0"/>
              <a:pathLst>
                <a:path w="16" h="12">
                  <a:moveTo>
                    <a:pt x="16" y="6"/>
                  </a:moveTo>
                  <a:lnTo>
                    <a:pt x="16" y="6"/>
                  </a:lnTo>
                  <a:lnTo>
                    <a:pt x="14" y="9"/>
                  </a:lnTo>
                  <a:lnTo>
                    <a:pt x="13" y="10"/>
                  </a:lnTo>
                  <a:lnTo>
                    <a:pt x="8" y="12"/>
                  </a:lnTo>
                  <a:lnTo>
                    <a:pt x="3" y="10"/>
                  </a:lnTo>
                  <a:lnTo>
                    <a:pt x="1" y="9"/>
                  </a:lnTo>
                  <a:lnTo>
                    <a:pt x="0" y="6"/>
                  </a:lnTo>
                  <a:lnTo>
                    <a:pt x="1" y="3"/>
                  </a:lnTo>
                  <a:lnTo>
                    <a:pt x="3" y="1"/>
                  </a:lnTo>
                  <a:lnTo>
                    <a:pt x="8" y="0"/>
                  </a:lnTo>
                  <a:lnTo>
                    <a:pt x="13" y="1"/>
                  </a:lnTo>
                  <a:lnTo>
                    <a:pt x="14" y="3"/>
                  </a:lnTo>
                  <a:lnTo>
                    <a:pt x="16" y="6"/>
                  </a:lnTo>
                </a:path>
              </a:pathLst>
            </a:custGeom>
            <a:noFill/>
            <a:ln w="9525">
              <a:noFill/>
            </a:ln>
          </p:spPr>
          <p:txBody>
            <a:bodyPr/>
            <a:lstStyle/>
            <a:p>
              <a:endParaRPr lang="zh-CN" altLang="en-US"/>
            </a:p>
          </p:txBody>
        </p:sp>
        <p:sp>
          <p:nvSpPr>
            <p:cNvPr id="1034" name="Freeform 42"/>
            <p:cNvSpPr/>
            <p:nvPr/>
          </p:nvSpPr>
          <p:spPr>
            <a:xfrm>
              <a:off x="1076" y="295"/>
              <a:ext cx="80" cy="70"/>
            </a:xfrm>
            <a:custGeom>
              <a:avLst/>
              <a:gdLst/>
              <a:ahLst/>
              <a:cxnLst>
                <a:cxn ang="0">
                  <a:pos x="80" y="66"/>
                </a:cxn>
                <a:cxn ang="0">
                  <a:pos x="80" y="66"/>
                </a:cxn>
                <a:cxn ang="0">
                  <a:pos x="79" y="69"/>
                </a:cxn>
                <a:cxn ang="0">
                  <a:pos x="76" y="70"/>
                </a:cxn>
                <a:cxn ang="0">
                  <a:pos x="34" y="70"/>
                </a:cxn>
                <a:cxn ang="0">
                  <a:pos x="22" y="70"/>
                </a:cxn>
                <a:cxn ang="0">
                  <a:pos x="12" y="67"/>
                </a:cxn>
                <a:cxn ang="0">
                  <a:pos x="8" y="66"/>
                </a:cxn>
                <a:cxn ang="0">
                  <a:pos x="3" y="61"/>
                </a:cxn>
                <a:cxn ang="0">
                  <a:pos x="2" y="57"/>
                </a:cxn>
                <a:cxn ang="0">
                  <a:pos x="0" y="52"/>
                </a:cxn>
                <a:cxn ang="0">
                  <a:pos x="0" y="5"/>
                </a:cxn>
                <a:cxn ang="0">
                  <a:pos x="2" y="2"/>
                </a:cxn>
                <a:cxn ang="0">
                  <a:pos x="5" y="0"/>
                </a:cxn>
                <a:cxn ang="0">
                  <a:pos x="11" y="0"/>
                </a:cxn>
                <a:cxn ang="0">
                  <a:pos x="12" y="2"/>
                </a:cxn>
                <a:cxn ang="0">
                  <a:pos x="14" y="5"/>
                </a:cxn>
                <a:cxn ang="0">
                  <a:pos x="14" y="52"/>
                </a:cxn>
                <a:cxn ang="0">
                  <a:pos x="14" y="54"/>
                </a:cxn>
                <a:cxn ang="0">
                  <a:pos x="15" y="57"/>
                </a:cxn>
                <a:cxn ang="0">
                  <a:pos x="22" y="60"/>
                </a:cxn>
                <a:cxn ang="0">
                  <a:pos x="34" y="60"/>
                </a:cxn>
                <a:cxn ang="0">
                  <a:pos x="76" y="60"/>
                </a:cxn>
                <a:cxn ang="0">
                  <a:pos x="77" y="60"/>
                </a:cxn>
                <a:cxn ang="0">
                  <a:pos x="79" y="61"/>
                </a:cxn>
                <a:cxn ang="0">
                  <a:pos x="80" y="66"/>
                </a:cxn>
              </a:cxnLst>
              <a:rect l="0" t="0" r="0" b="0"/>
              <a:pathLst>
                <a:path w="80" h="70">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path>
              </a:pathLst>
            </a:custGeom>
            <a:noFill/>
            <a:ln w="9525">
              <a:noFill/>
            </a:ln>
          </p:spPr>
          <p:txBody>
            <a:bodyPr/>
            <a:lstStyle/>
            <a:p>
              <a:endParaRPr lang="zh-CN" altLang="en-US"/>
            </a:p>
          </p:txBody>
        </p:sp>
      </p:grpSp>
      <p:pic>
        <p:nvPicPr>
          <p:cNvPr id="33" name="图片 32" descr="S6900-48S8CQ_2102065-TD005 C_41342211 B外观效果图_正透视图"/>
          <p:cNvPicPr>
            <a:picLocks noChangeAspect="1"/>
          </p:cNvPicPr>
          <p:nvPr/>
        </p:nvPicPr>
        <p:blipFill>
          <a:blip r:embed="rId2" cstate="print"/>
          <a:stretch>
            <a:fillRect/>
          </a:stretch>
        </p:blipFill>
        <p:spPr>
          <a:xfrm>
            <a:off x="163830" y="1660525"/>
            <a:ext cx="3931920" cy="230949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object 10"/>
          <p:cNvSpPr/>
          <p:nvPr/>
        </p:nvSpPr>
        <p:spPr>
          <a:xfrm>
            <a:off x="765175" y="4956175"/>
            <a:ext cx="1087438" cy="174625"/>
          </a:xfrm>
          <a:prstGeom prst="rect">
            <a:avLst/>
          </a:prstGeom>
          <a:noFill/>
          <a:ln w="9525">
            <a:noFill/>
          </a:ln>
        </p:spPr>
        <p:txBody>
          <a:bodyPr lIns="0" tIns="0" rIns="0" bIns="0" anchor="t" anchorCtr="0"/>
          <a:lstStyle/>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r>
              <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rPr>
              <a:t> </a:t>
            </a:r>
            <a:endPar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p:txBody>
      </p:sp>
      <p:sp>
        <p:nvSpPr>
          <p:cNvPr id="5128" name="矩形 19"/>
          <p:cNvSpPr/>
          <p:nvPr/>
        </p:nvSpPr>
        <p:spPr>
          <a:xfrm>
            <a:off x="7077710" y="161925"/>
            <a:ext cx="498475" cy="715011"/>
          </a:xfrm>
          <a:prstGeom prst="rect">
            <a:avLst/>
          </a:prstGeom>
          <a:solidFill>
            <a:srgbClr val="C00000"/>
          </a:solidFill>
          <a:ln w="9525">
            <a:noFill/>
          </a:ln>
        </p:spPr>
        <p:txBody>
          <a:bodyPr lIns="90170" tIns="46990" rIns="90170" bIns="46990" anchor="t" anchorCtr="0"/>
          <a:lstStyle/>
          <a:p>
            <a:endParaRPr lang="zh-CN" altLang="en-US" dirty="0">
              <a:latin typeface="Arial" panose="020B0604020202020204" pitchFamily="34" charset="0"/>
              <a:ea typeface="宋体" panose="02010600030101010101" pitchFamily="2" charset="-122"/>
            </a:endParaRPr>
          </a:p>
        </p:txBody>
      </p:sp>
      <p:grpSp>
        <p:nvGrpSpPr>
          <p:cNvPr id="5183" name="Group 11"/>
          <p:cNvGrpSpPr/>
          <p:nvPr/>
        </p:nvGrpSpPr>
        <p:grpSpPr>
          <a:xfrm>
            <a:off x="2927350" y="10383838"/>
            <a:ext cx="4529138" cy="309562"/>
            <a:chOff x="112" y="0"/>
            <a:chExt cx="7726" cy="461"/>
          </a:xfrm>
        </p:grpSpPr>
        <p:sp>
          <p:nvSpPr>
            <p:cNvPr id="5184" name="Rectangle 12"/>
            <p:cNvSpPr/>
            <p:nvPr/>
          </p:nvSpPr>
          <p:spPr>
            <a:xfrm>
              <a:off x="7678" y="121"/>
              <a:ext cx="160"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sp>
          <p:nvSpPr>
            <p:cNvPr id="5185" name="TextBox 24"/>
            <p:cNvSpPr txBox="1"/>
            <p:nvPr/>
          </p:nvSpPr>
          <p:spPr>
            <a:xfrm>
              <a:off x="112" y="0"/>
              <a:ext cx="7688" cy="461"/>
            </a:xfrm>
            <a:prstGeom prst="rect">
              <a:avLst/>
            </a:prstGeom>
            <a:noFill/>
            <a:ln w="9525">
              <a:noFill/>
            </a:ln>
          </p:spPr>
          <p:txBody>
            <a:bodyPr lIns="90170" tIns="46990" rIns="90170" bIns="46990" anchor="t" anchorCtr="0">
              <a:spAutoFit/>
            </a:bodyPr>
            <a:lstStyle/>
            <a:p>
              <a:r>
                <a:rPr lang="en-US" altLang="zh-CN" sz="1400" b="1" dirty="0">
                  <a:latin typeface="Arial" panose="020B0604020202020204" pitchFamily="34" charset="0"/>
                  <a:ea typeface="宋体" panose="02010600030101010101" pitchFamily="2" charset="-122"/>
                </a:rPr>
                <a:t> HUNAN FULLRIVER HIGH TECHNOLOGY CO.LTD.</a:t>
              </a:r>
              <a:endParaRPr lang="zh-CN" altLang="en-US" sz="1400" dirty="0">
                <a:latin typeface="迷你简中倩" pitchFamily="1" charset="-122"/>
                <a:ea typeface="迷你简中倩" pitchFamily="1" charset="-122"/>
              </a:endParaRPr>
            </a:p>
          </p:txBody>
        </p:sp>
        <p:sp>
          <p:nvSpPr>
            <p:cNvPr id="5186" name="Rectangle 14"/>
            <p:cNvSpPr/>
            <p:nvPr/>
          </p:nvSpPr>
          <p:spPr>
            <a:xfrm>
              <a:off x="122" y="121"/>
              <a:ext cx="159"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grpSp>
      <p:sp>
        <p:nvSpPr>
          <p:cNvPr id="106" name="文本框 105"/>
          <p:cNvSpPr txBox="1"/>
          <p:nvPr/>
        </p:nvSpPr>
        <p:spPr>
          <a:xfrm>
            <a:off x="344805" y="1369695"/>
            <a:ext cx="6929755" cy="1599565"/>
          </a:xfrm>
          <a:prstGeom prst="rect">
            <a:avLst/>
          </a:prstGeom>
          <a:noFill/>
          <a:ln w="9525">
            <a:noFill/>
          </a:ln>
        </p:spPr>
        <p:txBody>
          <a:bodyPr wrap="square">
            <a:spAutoFit/>
          </a:bodyPr>
          <a:lstStyle/>
          <a:p>
            <a:pPr marL="266700" indent="-266700"/>
            <a:r>
              <a:rPr lang="en-US" altLang="zh-CN" sz="1400" b="1" dirty="0"/>
              <a:t> High Reliability</a:t>
            </a:r>
            <a:endParaRPr lang="en-US" altLang="zh-CN" sz="1400" b="1" dirty="0"/>
          </a:p>
          <a:p>
            <a:pPr marL="266700" indent="-266700"/>
            <a:endParaRPr lang="en-US" sz="1200" dirty="0">
              <a:cs typeface="Arial" panose="020B0604020202020204" pitchFamily="34" charset="0"/>
            </a:endParaRPr>
          </a:p>
          <a:p>
            <a:pPr marL="266700" indent="-266700"/>
            <a:r>
              <a:rPr lang="en-US" sz="1200" dirty="0">
                <a:cs typeface="Arial" panose="020B0604020202020204" pitchFamily="34" charset="0"/>
              </a:rPr>
              <a:t>      Provides enhanced Ethernet reliability technologies such as STP/RSTP/MSTP, </a:t>
            </a:r>
            <a:endParaRPr lang="en-US" sz="1200" dirty="0">
              <a:cs typeface="Arial" panose="020B0604020202020204" pitchFamily="34" charset="0"/>
            </a:endParaRPr>
          </a:p>
          <a:p>
            <a:pPr marL="266700" indent="-266700"/>
            <a:r>
              <a:rPr lang="en-US" sz="1200" dirty="0">
                <a:cs typeface="Arial" panose="020B0604020202020204" pitchFamily="34" charset="0"/>
              </a:rPr>
              <a:t>	</a:t>
            </a:r>
            <a:r>
              <a:rPr lang="en-US" sz="1200" dirty="0" err="1" smtClean="0">
                <a:cs typeface="Arial" panose="020B0604020202020204" pitchFamily="34" charset="0"/>
              </a:rPr>
              <a:t>Flink</a:t>
            </a:r>
            <a:r>
              <a:rPr lang="en-US" sz="1200" dirty="0" smtClean="0">
                <a:cs typeface="Arial" panose="020B0604020202020204" pitchFamily="34" charset="0"/>
              </a:rPr>
              <a:t> </a:t>
            </a:r>
            <a:r>
              <a:rPr lang="en-US" sz="1200" dirty="0">
                <a:cs typeface="Arial" panose="020B0604020202020204" pitchFamily="34" charset="0"/>
              </a:rPr>
              <a:t>at millisecond-level protection switchover, as well as LB(loopback check) to ensure link-level reliability.</a:t>
            </a:r>
            <a:endParaRPr lang="en-US" sz="1200" dirty="0">
              <a:cs typeface="Arial" panose="020B0604020202020204" pitchFamily="34" charset="0"/>
            </a:endParaRPr>
          </a:p>
          <a:p>
            <a:pPr marL="266700" indent="-266700"/>
            <a:r>
              <a:rPr lang="en-US" sz="1200" dirty="0">
                <a:cs typeface="Arial" panose="020B0604020202020204" pitchFamily="34" charset="0"/>
              </a:rPr>
              <a:t>      Support 1+1 redundant hot swappable power supply and an AC power supply and a DC power can be used simultaneously. Moreover, the switch supports fault detection and alarms for power modules and fan, fan speed can be automatically adjusted according to temperature variations.</a:t>
            </a:r>
            <a:endParaRPr lang="zh-CN" altLang="en-US" sz="1200" dirty="0">
              <a:cs typeface="Arial" panose="020B0604020202020204" pitchFamily="34" charset="0"/>
            </a:endParaRPr>
          </a:p>
        </p:txBody>
      </p:sp>
      <p:sp>
        <p:nvSpPr>
          <p:cNvPr id="107" name="文本框 106"/>
          <p:cNvSpPr txBox="1"/>
          <p:nvPr/>
        </p:nvSpPr>
        <p:spPr>
          <a:xfrm>
            <a:off x="344805" y="3286760"/>
            <a:ext cx="6930390" cy="1414780"/>
          </a:xfrm>
          <a:prstGeom prst="rect">
            <a:avLst/>
          </a:prstGeom>
          <a:noFill/>
          <a:ln w="9525">
            <a:noFill/>
          </a:ln>
        </p:spPr>
        <p:txBody>
          <a:bodyPr wrap="square">
            <a:spAutoFit/>
          </a:bodyPr>
          <a:lstStyle/>
          <a:p>
            <a:pPr marL="266700" indent="-266700"/>
            <a:r>
              <a:rPr lang="en-US" sz="1200" b="1" dirty="0">
                <a:cs typeface="Arial" panose="020B0604020202020204" pitchFamily="34" charset="0"/>
              </a:rPr>
              <a:t>  </a:t>
            </a:r>
            <a:r>
              <a:rPr lang="en-US" altLang="zh-CN" sz="1400" b="1" dirty="0"/>
              <a:t>High Switching Capacity</a:t>
            </a:r>
            <a:endParaRPr lang="en-US" altLang="zh-CN" sz="1400" b="1" dirty="0"/>
          </a:p>
          <a:p>
            <a:pPr marL="266700" indent="-266700"/>
            <a:endParaRPr lang="en-US" sz="1200" dirty="0">
              <a:cs typeface="Arial" panose="020B0604020202020204" pitchFamily="34" charset="0"/>
            </a:endParaRPr>
          </a:p>
          <a:p>
            <a:pPr marL="266700" indent="-266700"/>
            <a:r>
              <a:rPr lang="en-US" sz="1200" dirty="0">
                <a:cs typeface="Arial" panose="020B0604020202020204" pitchFamily="34" charset="0"/>
              </a:rPr>
              <a:t>      The backplane ca</a:t>
            </a:r>
            <a:r>
              <a:rPr lang="en-US" sz="1200" dirty="0">
                <a:solidFill>
                  <a:srgbClr val="000000"/>
                </a:solidFill>
                <a:cs typeface="Arial" panose="020B0604020202020204" pitchFamily="34" charset="0"/>
              </a:rPr>
              <a:t>pacity of </a:t>
            </a:r>
            <a:r>
              <a:rPr lang="en-US" sz="1200" dirty="0">
                <a:solidFill>
                  <a:srgbClr val="000000"/>
                </a:solidFill>
                <a:cs typeface="Arial" panose="020B0604020202020204" pitchFamily="34" charset="0"/>
                <a:sym typeface="宋体" panose="02010600030101010101" pitchFamily="2" charset="-122"/>
              </a:rPr>
              <a:t>FR-S6356YCQ</a:t>
            </a:r>
            <a:r>
              <a:rPr lang="en-US" sz="1200" dirty="0">
                <a:solidFill>
                  <a:srgbClr val="000000"/>
                </a:solidFill>
                <a:cs typeface="Arial" panose="020B0604020202020204" pitchFamily="34" charset="0"/>
              </a:rPr>
              <a:t> is</a:t>
            </a:r>
            <a:r>
              <a:rPr lang="en-US" sz="1200" dirty="0">
                <a:cs typeface="Arial" panose="020B0604020202020204" pitchFamily="34" charset="0"/>
              </a:rPr>
              <a:t> up to</a:t>
            </a:r>
            <a:r>
              <a:rPr lang="en-US" sz="1200" dirty="0">
                <a:solidFill>
                  <a:srgbClr val="000000"/>
                </a:solidFill>
                <a:cs typeface="Arial" panose="020B0604020202020204" pitchFamily="34" charset="0"/>
              </a:rPr>
              <a:t> 4T t</a:t>
            </a:r>
            <a:r>
              <a:rPr lang="en-US" sz="1200" dirty="0">
                <a:cs typeface="Arial" panose="020B0604020202020204" pitchFamily="34" charset="0"/>
              </a:rPr>
              <a:t>o provide all ports with non-stop forwarding. The </a:t>
            </a:r>
            <a:r>
              <a:rPr lang="en-US" sz="1200" dirty="0">
                <a:solidFill>
                  <a:srgbClr val="000000"/>
                </a:solidFill>
                <a:cs typeface="Arial" panose="020B0604020202020204" pitchFamily="34" charset="0"/>
                <a:sym typeface="宋体" panose="02010600030101010101" pitchFamily="2" charset="-122"/>
              </a:rPr>
              <a:t>FR-S6356YCQ</a:t>
            </a:r>
            <a:r>
              <a:rPr lang="en-US" sz="1200" dirty="0">
                <a:cs typeface="Arial" panose="020B0604020202020204" pitchFamily="34" charset="0"/>
              </a:rPr>
              <a:t> high performance makes sure to build a reliable, sustainable high speed IP networks.</a:t>
            </a:r>
            <a:endParaRPr lang="en-US" sz="1200" dirty="0">
              <a:cs typeface="Arial" panose="020B0604020202020204" pitchFamily="34" charset="0"/>
            </a:endParaRPr>
          </a:p>
          <a:p>
            <a:pPr marL="266700" indent="-266700"/>
            <a:r>
              <a:rPr lang="en-US" sz="1200" dirty="0">
                <a:cs typeface="Arial" panose="020B0604020202020204" pitchFamily="34" charset="0"/>
              </a:rPr>
              <a:t>      </a:t>
            </a:r>
            <a:r>
              <a:rPr lang="en-US" sz="1200" dirty="0">
                <a:solidFill>
                  <a:srgbClr val="000000"/>
                </a:solidFill>
                <a:cs typeface="Arial" panose="020B0604020202020204" pitchFamily="34" charset="0"/>
                <a:sym typeface="宋体" panose="02010600030101010101" pitchFamily="2" charset="-122"/>
              </a:rPr>
              <a:t>FR-S6356YCQ</a:t>
            </a:r>
            <a:r>
              <a:rPr lang="en-US" sz="1200" dirty="0">
                <a:cs typeface="Arial" panose="020B0604020202020204" pitchFamily="34" charset="0"/>
              </a:rPr>
              <a:t> provided high density 10/25/40/100GE port. It can meet the high density, high bandwidth access and aggregation application scenarios of data center and campus network.</a:t>
            </a:r>
            <a:endParaRPr lang="zh-CN" altLang="en-US" sz="1200" dirty="0">
              <a:cs typeface="Arial" panose="020B0604020202020204" pitchFamily="34" charset="0"/>
            </a:endParaRPr>
          </a:p>
        </p:txBody>
      </p:sp>
      <p:sp>
        <p:nvSpPr>
          <p:cNvPr id="9" name="文本框 8"/>
          <p:cNvSpPr txBox="1"/>
          <p:nvPr/>
        </p:nvSpPr>
        <p:spPr>
          <a:xfrm>
            <a:off x="344805" y="4763639"/>
            <a:ext cx="6930390" cy="1229995"/>
          </a:xfrm>
          <a:prstGeom prst="rect">
            <a:avLst/>
          </a:prstGeom>
          <a:noFill/>
          <a:ln w="9525">
            <a:noFill/>
          </a:ln>
        </p:spPr>
        <p:txBody>
          <a:bodyPr wrap="square">
            <a:spAutoFit/>
          </a:bodyPr>
          <a:lstStyle/>
          <a:p>
            <a:pPr marL="266700" indent="-266700"/>
            <a:r>
              <a:rPr lang="en-US" sz="1200" b="1" dirty="0">
                <a:cs typeface="Arial" panose="020B0604020202020204" pitchFamily="34" charset="0"/>
              </a:rPr>
              <a:t>  </a:t>
            </a:r>
            <a:r>
              <a:rPr lang="en-US" altLang="zh-CN" sz="1400" b="1" dirty="0"/>
              <a:t>Powerful Services Support</a:t>
            </a:r>
            <a:endParaRPr lang="en-US" altLang="zh-CN" sz="1400" b="1" dirty="0"/>
          </a:p>
          <a:p>
            <a:pPr marL="266700" indent="-266700"/>
            <a:endParaRPr lang="en-US" sz="1200" b="1" dirty="0">
              <a:solidFill>
                <a:srgbClr val="0070C0"/>
              </a:solidFill>
              <a:cs typeface="Arial" panose="020B0604020202020204" pitchFamily="34" charset="0"/>
            </a:endParaRPr>
          </a:p>
          <a:p>
            <a:pPr marL="266700" indent="-266700"/>
            <a:r>
              <a:rPr lang="en-US" sz="1200" dirty="0">
                <a:cs typeface="Arial" panose="020B0604020202020204" pitchFamily="34" charset="0"/>
              </a:rPr>
              <a:t>      </a:t>
            </a:r>
            <a:r>
              <a:rPr lang="en-US" sz="1200" dirty="0">
                <a:solidFill>
                  <a:srgbClr val="000000"/>
                </a:solidFill>
                <a:cs typeface="Arial" panose="020B0604020202020204" pitchFamily="34" charset="0"/>
                <a:sym typeface="宋体" panose="02010600030101010101" pitchFamily="2" charset="-122"/>
              </a:rPr>
              <a:t>FR-S6356YCQ</a:t>
            </a:r>
            <a:r>
              <a:rPr lang="en-US" sz="1200" dirty="0">
                <a:cs typeface="Arial" panose="020B0604020202020204" pitchFamily="34" charset="0"/>
              </a:rPr>
              <a:t> supports IGMP snooping, IGMP proxy, IGMP filter, and IGMP fast leave for robust multicast. It offers wire-speed replication of multicast packets between VLANs, and multicast load balancing among trunk member interfaces to meet requirements for IPTV services and other multicast services.</a:t>
            </a:r>
            <a:endParaRPr lang="en-US" sz="1200" dirty="0">
              <a:cs typeface="Arial" panose="020B0604020202020204" pitchFamily="34" charset="0"/>
            </a:endParaRPr>
          </a:p>
        </p:txBody>
      </p:sp>
      <p:sp>
        <p:nvSpPr>
          <p:cNvPr id="11" name="文本框 10"/>
          <p:cNvSpPr txBox="1"/>
          <p:nvPr/>
        </p:nvSpPr>
        <p:spPr>
          <a:xfrm>
            <a:off x="319405" y="6055201"/>
            <a:ext cx="6930390" cy="1785104"/>
          </a:xfrm>
          <a:prstGeom prst="rect">
            <a:avLst/>
          </a:prstGeom>
          <a:noFill/>
          <a:ln w="9525">
            <a:noFill/>
          </a:ln>
        </p:spPr>
        <p:txBody>
          <a:bodyPr wrap="square">
            <a:spAutoFit/>
          </a:bodyPr>
          <a:lstStyle/>
          <a:p>
            <a:pPr marL="266700" indent="-266700"/>
            <a:r>
              <a:rPr lang="en-US" sz="1200" b="1" dirty="0">
                <a:cs typeface="Arial" panose="020B0604020202020204" pitchFamily="34" charset="0"/>
              </a:rPr>
              <a:t>  </a:t>
            </a:r>
            <a:r>
              <a:rPr lang="en-US" altLang="zh-CN" sz="1400" b="1" dirty="0"/>
              <a:t>Superior Quality of Service</a:t>
            </a:r>
            <a:endParaRPr lang="en-US" altLang="zh-CN" sz="1400" b="1" dirty="0"/>
          </a:p>
          <a:p>
            <a:pPr marL="266700" indent="-266700"/>
            <a:endParaRPr lang="en-US" sz="1200" b="1" dirty="0">
              <a:solidFill>
                <a:srgbClr val="0070C0"/>
              </a:solidFill>
              <a:cs typeface="Arial" panose="020B0604020202020204" pitchFamily="34" charset="0"/>
            </a:endParaRPr>
          </a:p>
          <a:p>
            <a:pPr marL="266700" indent="-266700"/>
            <a:r>
              <a:rPr lang="en-US" sz="1200" dirty="0">
                <a:cs typeface="Arial" panose="020B0604020202020204" pitchFamily="34" charset="0"/>
              </a:rPr>
              <a:t>      </a:t>
            </a:r>
            <a:r>
              <a:rPr lang="en-US" sz="1200" dirty="0">
                <a:solidFill>
                  <a:srgbClr val="000000"/>
                </a:solidFill>
                <a:cs typeface="Arial" panose="020B0604020202020204" pitchFamily="34" charset="0"/>
                <a:sym typeface="宋体" panose="02010600030101010101" pitchFamily="2" charset="-122"/>
              </a:rPr>
              <a:t>FR-S6356YCQ</a:t>
            </a:r>
            <a:r>
              <a:rPr lang="en-US" sz="1200" dirty="0">
                <a:cs typeface="Arial" panose="020B0604020202020204" pitchFamily="34" charset="0"/>
              </a:rPr>
              <a:t> offers Gigabit Ethernet with intelligent services that keep everything flowing smoothly with mechanisms for marking, classification, and scheduling.</a:t>
            </a:r>
            <a:endParaRPr lang="en-US" sz="1200" dirty="0">
              <a:cs typeface="Arial" panose="020B0604020202020204" pitchFamily="34" charset="0"/>
            </a:endParaRPr>
          </a:p>
          <a:p>
            <a:pPr marL="266700" indent="-266700"/>
            <a:r>
              <a:rPr lang="en-US" sz="1200" dirty="0">
                <a:cs typeface="Arial" panose="020B0604020202020204" pitchFamily="34" charset="0"/>
              </a:rPr>
              <a:t>	It supports traffic classification based on abundant criteria such as MAC/IP address, Layer 4 TCP/UDP port number, protocol, port and VLAN.</a:t>
            </a:r>
            <a:endParaRPr lang="en-US" sz="1200" dirty="0">
              <a:cs typeface="Arial" panose="020B0604020202020204" pitchFamily="34" charset="0"/>
            </a:endParaRPr>
          </a:p>
          <a:p>
            <a:pPr marL="266700" indent="-266700"/>
            <a:r>
              <a:rPr lang="en-US" sz="1200" dirty="0">
                <a:cs typeface="Arial" panose="020B0604020202020204" pitchFamily="34" charset="0"/>
              </a:rPr>
              <a:t>	Each port supports 8 priority queues with multiple queue scheduling algorithms such as SP/PQ, DRR, SP/PQ+DRR </a:t>
            </a:r>
            <a:r>
              <a:rPr lang="en-US" sz="1200" dirty="0" smtClean="0">
                <a:cs typeface="Arial" panose="020B0604020202020204" pitchFamily="34" charset="0"/>
              </a:rPr>
              <a:t>, WRED to </a:t>
            </a:r>
            <a:r>
              <a:rPr lang="en-US" sz="1200" dirty="0">
                <a:cs typeface="Arial" panose="020B0604020202020204" pitchFamily="34" charset="0"/>
              </a:rPr>
              <a:t>ensure the highest-priority packets are processed ahead of all other traffic.</a:t>
            </a:r>
            <a:endParaRPr lang="en-US" sz="1200" dirty="0">
              <a:cs typeface="Arial" panose="020B0604020202020204" pitchFamily="34" charset="0"/>
            </a:endParaRPr>
          </a:p>
        </p:txBody>
      </p:sp>
      <p:sp>
        <p:nvSpPr>
          <p:cNvPr id="13" name="文本框 12"/>
          <p:cNvSpPr txBox="1"/>
          <p:nvPr/>
        </p:nvSpPr>
        <p:spPr>
          <a:xfrm>
            <a:off x="329937" y="7863282"/>
            <a:ext cx="6930390" cy="2522855"/>
          </a:xfrm>
          <a:prstGeom prst="rect">
            <a:avLst/>
          </a:prstGeom>
          <a:noFill/>
          <a:ln w="9525">
            <a:noFill/>
          </a:ln>
        </p:spPr>
        <p:txBody>
          <a:bodyPr wrap="square">
            <a:spAutoFit/>
          </a:bodyPr>
          <a:lstStyle/>
          <a:p>
            <a:pPr marL="266700" indent="-266700"/>
            <a:r>
              <a:rPr lang="en-US" sz="1200" b="1" dirty="0">
                <a:cs typeface="Arial" panose="020B0604020202020204" pitchFamily="34" charset="0"/>
              </a:rPr>
              <a:t>  </a:t>
            </a:r>
            <a:r>
              <a:rPr lang="en-US" altLang="zh-CN" sz="1400" b="1" dirty="0"/>
              <a:t>Powerful Services Support</a:t>
            </a:r>
            <a:endParaRPr lang="en-US" altLang="zh-CN" sz="1400" b="1" dirty="0"/>
          </a:p>
          <a:p>
            <a:pPr marL="266700" indent="-266700"/>
            <a:endParaRPr lang="en-US" sz="1200" b="1" dirty="0">
              <a:solidFill>
                <a:srgbClr val="0070C0"/>
              </a:solidFill>
              <a:cs typeface="Arial" panose="020B0604020202020204" pitchFamily="34" charset="0"/>
            </a:endParaRPr>
          </a:p>
          <a:p>
            <a:pPr marL="266700" indent="-266700"/>
            <a:r>
              <a:rPr lang="en-US" sz="1200" dirty="0">
                <a:cs typeface="Arial" panose="020B0604020202020204" pitchFamily="34" charset="0"/>
              </a:rPr>
              <a:t>	</a:t>
            </a:r>
            <a:r>
              <a:rPr lang="en-US" sz="1200" dirty="0">
                <a:solidFill>
                  <a:srgbClr val="000000"/>
                </a:solidFill>
                <a:cs typeface="Arial" panose="020B0604020202020204" pitchFamily="34" charset="0"/>
                <a:sym typeface="宋体" panose="02010600030101010101" pitchFamily="2" charset="-122"/>
              </a:rPr>
              <a:t>FR-S6356YCQ</a:t>
            </a:r>
            <a:r>
              <a:rPr lang="en-US" sz="1200" dirty="0">
                <a:cs typeface="Arial" panose="020B0604020202020204" pitchFamily="34" charset="0"/>
              </a:rPr>
              <a:t> offers a comprehensive security solution by providing service security in three aspects: subscriber, switch and network.</a:t>
            </a:r>
            <a:endParaRPr lang="en-US" sz="1200" dirty="0">
              <a:cs typeface="Arial" panose="020B0604020202020204" pitchFamily="34" charset="0"/>
            </a:endParaRPr>
          </a:p>
          <a:p>
            <a:pPr marL="266700" indent="-266700"/>
            <a:r>
              <a:rPr lang="en-US" sz="1200" dirty="0">
                <a:cs typeface="Arial" panose="020B0604020202020204" pitchFamily="34" charset="0"/>
              </a:rPr>
              <a:t>	Subscriber security helps create protections among customers with multiple features. DHCP Snooping, ARP Inspection, and IP Source Guard help to identify each customer based on MAC, IP address and port information to help prevent malicious attack.</a:t>
            </a:r>
            <a:endParaRPr lang="en-US" sz="1200" dirty="0">
              <a:cs typeface="Arial" panose="020B0604020202020204" pitchFamily="34" charset="0"/>
            </a:endParaRPr>
          </a:p>
          <a:p>
            <a:pPr marL="266700" indent="-266700"/>
            <a:r>
              <a:rPr lang="en-US" sz="1200" dirty="0">
                <a:cs typeface="Arial" panose="020B0604020202020204" pitchFamily="34" charset="0"/>
              </a:rPr>
              <a:t>	Switch security means CPU can be protected from DoS attack and storm. The port security feature allows controlling the number of MAC addresses against overwhelming the switch memory.</a:t>
            </a:r>
            <a:endParaRPr lang="en-US" sz="1200" dirty="0">
              <a:cs typeface="Arial" panose="020B0604020202020204" pitchFamily="34" charset="0"/>
            </a:endParaRPr>
          </a:p>
          <a:p>
            <a:pPr marL="266700" indent="-266700"/>
            <a:r>
              <a:rPr lang="en-US" sz="1200" dirty="0">
                <a:cs typeface="Arial" panose="020B0604020202020204" pitchFamily="34" charset="0"/>
              </a:rPr>
              <a:t>	Network security is to filter all incoming traffic for ensuring only valid traffic passing through by applying different ACL rules and IEEE 802.1x authentication prevents insecure terminals to intrude illegally into the entire network.</a:t>
            </a:r>
            <a:endParaRPr lang="en-US" sz="1200" dirty="0">
              <a:cs typeface="Arial" panose="020B0604020202020204" pitchFamily="34" charset="0"/>
            </a:endParaRPr>
          </a:p>
        </p:txBody>
      </p:sp>
      <p:sp>
        <p:nvSpPr>
          <p:cNvPr id="16" name="矩形 31"/>
          <p:cNvSpPr/>
          <p:nvPr/>
        </p:nvSpPr>
        <p:spPr>
          <a:xfrm>
            <a:off x="344488" y="1450975"/>
            <a:ext cx="46037" cy="142875"/>
          </a:xfrm>
          <a:prstGeom prst="rect">
            <a:avLst/>
          </a:prstGeom>
          <a:solidFill>
            <a:srgbClr val="C00000"/>
          </a:solidFill>
          <a:ln w="9525">
            <a:noFill/>
          </a:ln>
        </p:spPr>
        <p:txBody>
          <a:bodyPr anchor="t" anchorCtr="0"/>
          <a:lstStyle/>
          <a:p>
            <a:endParaRPr lang="zh-CN" altLang="en-US" dirty="0">
              <a:latin typeface="Arial" panose="020B0604020202020204" pitchFamily="34" charset="0"/>
              <a:ea typeface="宋体" panose="02010600030101010101" pitchFamily="2" charset="-122"/>
            </a:endParaRPr>
          </a:p>
        </p:txBody>
      </p:sp>
      <p:sp>
        <p:nvSpPr>
          <p:cNvPr id="17" name="矩形 31"/>
          <p:cNvSpPr/>
          <p:nvPr/>
        </p:nvSpPr>
        <p:spPr>
          <a:xfrm>
            <a:off x="344488" y="3368040"/>
            <a:ext cx="46037" cy="142875"/>
          </a:xfrm>
          <a:prstGeom prst="rect">
            <a:avLst/>
          </a:prstGeom>
          <a:solidFill>
            <a:srgbClr val="C00000"/>
          </a:solidFill>
          <a:ln w="9525">
            <a:noFill/>
          </a:ln>
        </p:spPr>
        <p:txBody>
          <a:bodyPr anchor="t" anchorCtr="0"/>
          <a:lstStyle/>
          <a:p>
            <a:endParaRPr lang="zh-CN" altLang="en-US" dirty="0">
              <a:latin typeface="Arial" panose="020B0604020202020204" pitchFamily="34" charset="0"/>
              <a:ea typeface="宋体" panose="02010600030101010101" pitchFamily="2" charset="-122"/>
            </a:endParaRPr>
          </a:p>
        </p:txBody>
      </p:sp>
      <p:sp>
        <p:nvSpPr>
          <p:cNvPr id="18" name="矩形 31"/>
          <p:cNvSpPr/>
          <p:nvPr/>
        </p:nvSpPr>
        <p:spPr>
          <a:xfrm>
            <a:off x="344488" y="4824095"/>
            <a:ext cx="46037" cy="142875"/>
          </a:xfrm>
          <a:prstGeom prst="rect">
            <a:avLst/>
          </a:prstGeom>
          <a:solidFill>
            <a:srgbClr val="C00000"/>
          </a:solidFill>
          <a:ln w="9525">
            <a:noFill/>
          </a:ln>
        </p:spPr>
        <p:txBody>
          <a:bodyPr anchor="t" anchorCtr="0"/>
          <a:lstStyle/>
          <a:p>
            <a:endParaRPr lang="zh-CN" altLang="en-US" dirty="0">
              <a:latin typeface="Arial" panose="020B0604020202020204" pitchFamily="34" charset="0"/>
              <a:ea typeface="宋体" panose="02010600030101010101" pitchFamily="2" charset="-122"/>
            </a:endParaRPr>
          </a:p>
        </p:txBody>
      </p:sp>
      <p:sp>
        <p:nvSpPr>
          <p:cNvPr id="19" name="矩形 31"/>
          <p:cNvSpPr/>
          <p:nvPr/>
        </p:nvSpPr>
        <p:spPr>
          <a:xfrm>
            <a:off x="344488" y="6138755"/>
            <a:ext cx="46037" cy="142875"/>
          </a:xfrm>
          <a:prstGeom prst="rect">
            <a:avLst/>
          </a:prstGeom>
          <a:solidFill>
            <a:srgbClr val="C00000"/>
          </a:solidFill>
          <a:ln w="9525">
            <a:noFill/>
          </a:ln>
        </p:spPr>
        <p:txBody>
          <a:bodyPr anchor="t" anchorCtr="0"/>
          <a:lstStyle/>
          <a:p>
            <a:endParaRPr lang="zh-CN" altLang="en-US" dirty="0">
              <a:latin typeface="Arial" panose="020B0604020202020204" pitchFamily="34" charset="0"/>
              <a:ea typeface="宋体" panose="02010600030101010101" pitchFamily="2" charset="-122"/>
            </a:endParaRPr>
          </a:p>
        </p:txBody>
      </p:sp>
      <p:sp>
        <p:nvSpPr>
          <p:cNvPr id="20" name="矩形 31"/>
          <p:cNvSpPr/>
          <p:nvPr/>
        </p:nvSpPr>
        <p:spPr>
          <a:xfrm>
            <a:off x="344488" y="7940015"/>
            <a:ext cx="46037" cy="142875"/>
          </a:xfrm>
          <a:prstGeom prst="rect">
            <a:avLst/>
          </a:prstGeom>
          <a:solidFill>
            <a:srgbClr val="C00000"/>
          </a:solidFill>
          <a:ln w="9525">
            <a:noFill/>
          </a:ln>
        </p:spPr>
        <p:txBody>
          <a:bodyPr anchor="t" anchorCtr="0"/>
          <a:lstStyle/>
          <a:p>
            <a:endParaRPr lang="zh-CN" altLang="en-US" dirty="0">
              <a:latin typeface="Arial" panose="020B0604020202020204" pitchFamily="34" charset="0"/>
              <a:ea typeface="宋体" panose="02010600030101010101" pitchFamily="2" charset="-122"/>
            </a:endParaRPr>
          </a:p>
        </p:txBody>
      </p:sp>
      <p:sp>
        <p:nvSpPr>
          <p:cNvPr id="2050" name="对角圆角矩形 11"/>
          <p:cNvSpPr/>
          <p:nvPr/>
        </p:nvSpPr>
        <p:spPr>
          <a:xfrm>
            <a:off x="354965" y="916305"/>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lstStyle/>
          <a:p>
            <a:pPr lvl="0" eaLnBrk="1" hangingPunct="1"/>
            <a:endParaRPr lang="zh-CN" altLang="en-US" dirty="0">
              <a:latin typeface="Arial" panose="020B0604020202020204" pitchFamily="34" charset="0"/>
              <a:ea typeface="宋体" panose="02010600030101010101" pitchFamily="2" charset="-122"/>
            </a:endParaRPr>
          </a:p>
        </p:txBody>
      </p:sp>
      <p:sp>
        <p:nvSpPr>
          <p:cNvPr id="2051" name="object 58"/>
          <p:cNvSpPr/>
          <p:nvPr/>
        </p:nvSpPr>
        <p:spPr>
          <a:xfrm>
            <a:off x="544375" y="996670"/>
            <a:ext cx="3949065" cy="245745"/>
          </a:xfrm>
          <a:prstGeom prst="rect">
            <a:avLst/>
          </a:prstGeom>
          <a:noFill/>
          <a:ln w="9525">
            <a:noFill/>
          </a:ln>
        </p:spPr>
        <p:txBody>
          <a:bodyPr lIns="0" tIns="0" rIns="0" bIns="0"/>
          <a:lstStyle/>
          <a:p>
            <a:pPr marL="12700" lvl="0" indent="0" eaLnBrk="1" hangingPunct="1">
              <a:lnSpc>
                <a:spcPts val="1450"/>
              </a:lnSpc>
            </a:pPr>
            <a:r>
              <a:rPr lang="en-US" sz="1400" b="1" dirty="0">
                <a:solidFill>
                  <a:schemeClr val="bg1"/>
                </a:solidFill>
                <a:cs typeface="Arial" panose="020B0604020202020204" pitchFamily="34" charset="0"/>
                <a:sym typeface="宋体" panose="02010600030101010101" pitchFamily="2" charset="-122"/>
              </a:rPr>
              <a:t>Features and </a:t>
            </a:r>
            <a:r>
              <a:rPr lang="en-US" altLang="zh-CN" sz="1400" b="1" dirty="0">
                <a:solidFill>
                  <a:schemeClr val="bg1"/>
                </a:solidFill>
                <a:cs typeface="Arial" panose="020B0604020202020204" pitchFamily="34" charset="0"/>
                <a:sym typeface="宋体" panose="02010600030101010101" pitchFamily="2" charset="-122"/>
              </a:rPr>
              <a:t>Benefits</a:t>
            </a:r>
            <a:endParaRPr sz="1400" b="1" dirty="0">
              <a:solidFill>
                <a:schemeClr val="bg1"/>
              </a:solidFill>
              <a:cs typeface="Arial" panose="020B0604020202020204" pitchFamily="34" charset="0"/>
              <a:sym typeface="宋体" panose="02010600030101010101" pitchFamily="2" charset="-122"/>
            </a:endParaRPr>
          </a:p>
          <a:p>
            <a:pPr marL="12700" lvl="0" indent="0" eaLnBrk="1" hangingPunct="1">
              <a:lnSpc>
                <a:spcPts val="1450"/>
              </a:lnSpc>
            </a:pPr>
            <a:endParaRPr lang="en-US" altLang="zh-CN" sz="1600" b="1" dirty="0">
              <a:solidFill>
                <a:schemeClr val="bg1"/>
              </a:solidFill>
              <a:latin typeface="黑体" panose="02010609060101010101" pitchFamily="49" charset="-122"/>
              <a:ea typeface="黑体" panose="02010609060101010101" pitchFamily="49" charset="-122"/>
              <a:sym typeface="宋体" panose="02010600030101010101" pitchFamily="2" charset="-122"/>
            </a:endParaRPr>
          </a:p>
          <a:p>
            <a:pPr marL="12700" lvl="0" indent="0" eaLnBrk="1" hangingPunct="1">
              <a:lnSpc>
                <a:spcPts val="1450"/>
              </a:lnSpc>
            </a:pPr>
            <a:endParaRPr lang="zh-CN" altLang="en-US" sz="1500" b="1" dirty="0">
              <a:solidFill>
                <a:schemeClr val="bg1"/>
              </a:solidFill>
              <a:latin typeface="微软雅黑" panose="020B0503020204020204" pitchFamily="34" charset="-122"/>
              <a:ea typeface="微软雅黑" panose="020B0503020204020204" pitchFamily="34" charset="-122"/>
              <a:sym typeface="Verdana" panose="020B0604030504040204" charset="0"/>
            </a:endParaRPr>
          </a:p>
        </p:txBody>
      </p:sp>
      <p:grpSp>
        <p:nvGrpSpPr>
          <p:cNvPr id="2" name="Group 3"/>
          <p:cNvGrpSpPr/>
          <p:nvPr/>
        </p:nvGrpSpPr>
        <p:grpSpPr>
          <a:xfrm>
            <a:off x="4100063" y="313380"/>
            <a:ext cx="2878587" cy="471180"/>
            <a:chOff x="0" y="0"/>
            <a:chExt cx="2164" cy="365"/>
          </a:xfrm>
        </p:grpSpPr>
        <p:sp>
          <p:nvSpPr>
            <p:cNvPr id="3" name="Freeform 12"/>
            <p:cNvSpPr>
              <a:spLocks noEditPoints="1"/>
            </p:cNvSpPr>
            <p:nvPr/>
          </p:nvSpPr>
          <p:spPr>
            <a:xfrm>
              <a:off x="0" y="0"/>
              <a:ext cx="2164" cy="223"/>
            </a:xfrm>
            <a:custGeom>
              <a:avLst/>
              <a:gdLst/>
              <a:ahLst/>
              <a:cxnLst>
                <a:cxn ang="0">
                  <a:pos x="2118" y="39"/>
                </a:cxn>
                <a:cxn ang="0">
                  <a:pos x="2031" y="88"/>
                </a:cxn>
                <a:cxn ang="0">
                  <a:pos x="2124" y="76"/>
                </a:cxn>
                <a:cxn ang="0">
                  <a:pos x="2129" y="147"/>
                </a:cxn>
                <a:cxn ang="0">
                  <a:pos x="2112" y="123"/>
                </a:cxn>
                <a:cxn ang="0">
                  <a:pos x="2074" y="120"/>
                </a:cxn>
                <a:cxn ang="0">
                  <a:pos x="1991" y="217"/>
                </a:cxn>
                <a:cxn ang="0">
                  <a:pos x="1961" y="196"/>
                </a:cxn>
                <a:cxn ang="0">
                  <a:pos x="1955" y="0"/>
                </a:cxn>
                <a:cxn ang="0">
                  <a:pos x="2141" y="10"/>
                </a:cxn>
                <a:cxn ang="0">
                  <a:pos x="2163" y="71"/>
                </a:cxn>
                <a:cxn ang="0">
                  <a:pos x="2145" y="98"/>
                </a:cxn>
                <a:cxn ang="0">
                  <a:pos x="2161" y="129"/>
                </a:cxn>
                <a:cxn ang="0">
                  <a:pos x="1820" y="223"/>
                </a:cxn>
                <a:cxn ang="0">
                  <a:pos x="1777" y="183"/>
                </a:cxn>
                <a:cxn ang="0">
                  <a:pos x="1771" y="120"/>
                </a:cxn>
                <a:cxn ang="0">
                  <a:pos x="1905" y="33"/>
                </a:cxn>
                <a:cxn ang="0">
                  <a:pos x="1700" y="188"/>
                </a:cxn>
                <a:cxn ang="0">
                  <a:pos x="1748" y="218"/>
                </a:cxn>
                <a:cxn ang="0">
                  <a:pos x="1506" y="0"/>
                </a:cxn>
                <a:cxn ang="0">
                  <a:pos x="1536" y="214"/>
                </a:cxn>
                <a:cxn ang="0">
                  <a:pos x="1370" y="220"/>
                </a:cxn>
                <a:cxn ang="0">
                  <a:pos x="1318" y="211"/>
                </a:cxn>
                <a:cxn ang="0">
                  <a:pos x="1296" y="178"/>
                </a:cxn>
                <a:cxn ang="0">
                  <a:pos x="1210" y="59"/>
                </a:cxn>
                <a:cxn ang="0">
                  <a:pos x="1190" y="34"/>
                </a:cxn>
                <a:cxn ang="0">
                  <a:pos x="1165" y="88"/>
                </a:cxn>
                <a:cxn ang="0">
                  <a:pos x="1208" y="68"/>
                </a:cxn>
                <a:cxn ang="0">
                  <a:pos x="1208" y="141"/>
                </a:cxn>
                <a:cxn ang="0">
                  <a:pos x="1186" y="122"/>
                </a:cxn>
                <a:cxn ang="0">
                  <a:pos x="1110" y="120"/>
                </a:cxn>
                <a:cxn ang="0">
                  <a:pos x="1061" y="212"/>
                </a:cxn>
                <a:cxn ang="0">
                  <a:pos x="1039" y="190"/>
                </a:cxn>
                <a:cxn ang="0">
                  <a:pos x="1177" y="0"/>
                </a:cxn>
                <a:cxn ang="0">
                  <a:pos x="1232" y="18"/>
                </a:cxn>
                <a:cxn ang="0">
                  <a:pos x="1241" y="77"/>
                </a:cxn>
                <a:cxn ang="0">
                  <a:pos x="1220" y="99"/>
                </a:cxn>
                <a:cxn ang="0">
                  <a:pos x="1244" y="135"/>
                </a:cxn>
                <a:cxn ang="0">
                  <a:pos x="778" y="178"/>
                </a:cxn>
                <a:cxn ang="0">
                  <a:pos x="814" y="215"/>
                </a:cxn>
                <a:cxn ang="0">
                  <a:pos x="986" y="187"/>
                </a:cxn>
                <a:cxn ang="0">
                  <a:pos x="852" y="172"/>
                </a:cxn>
                <a:cxn ang="0">
                  <a:pos x="517" y="166"/>
                </a:cxn>
                <a:cxn ang="0">
                  <a:pos x="544" y="211"/>
                </a:cxn>
                <a:cxn ang="0">
                  <a:pos x="726" y="220"/>
                </a:cxn>
                <a:cxn ang="0">
                  <a:pos x="596" y="180"/>
                </a:cxn>
                <a:cxn ang="0">
                  <a:pos x="517" y="0"/>
                </a:cxn>
                <a:cxn ang="0">
                  <a:pos x="347" y="185"/>
                </a:cxn>
                <a:cxn ang="0">
                  <a:pos x="431" y="177"/>
                </a:cxn>
                <a:cxn ang="0">
                  <a:pos x="384" y="223"/>
                </a:cxn>
                <a:cxn ang="0">
                  <a:pos x="276" y="205"/>
                </a:cxn>
                <a:cxn ang="0">
                  <a:pos x="259" y="0"/>
                </a:cxn>
                <a:cxn ang="0">
                  <a:pos x="196" y="88"/>
                </a:cxn>
                <a:cxn ang="0">
                  <a:pos x="0" y="0"/>
                </a:cxn>
                <a:cxn ang="0">
                  <a:pos x="15" y="200"/>
                </a:cxn>
                <a:cxn ang="0">
                  <a:pos x="70" y="220"/>
                </a:cxn>
              </a:cxnLst>
              <a:rect l="0" t="0" r="0" b="0"/>
              <a:pathLst>
                <a:path w="2164" h="223">
                  <a:moveTo>
                    <a:pt x="2129" y="59"/>
                  </a:moveTo>
                  <a:lnTo>
                    <a:pt x="2129" y="59"/>
                  </a:lnTo>
                  <a:lnTo>
                    <a:pt x="2127" y="50"/>
                  </a:lnTo>
                  <a:lnTo>
                    <a:pt x="2124" y="43"/>
                  </a:lnTo>
                  <a:lnTo>
                    <a:pt x="2118" y="39"/>
                  </a:lnTo>
                  <a:lnTo>
                    <a:pt x="2111" y="34"/>
                  </a:lnTo>
                  <a:lnTo>
                    <a:pt x="2099" y="34"/>
                  </a:lnTo>
                  <a:lnTo>
                    <a:pt x="2080" y="33"/>
                  </a:lnTo>
                  <a:lnTo>
                    <a:pt x="2031" y="33"/>
                  </a:lnTo>
                  <a:lnTo>
                    <a:pt x="2031" y="88"/>
                  </a:lnTo>
                  <a:lnTo>
                    <a:pt x="2084" y="88"/>
                  </a:lnTo>
                  <a:lnTo>
                    <a:pt x="2102" y="88"/>
                  </a:lnTo>
                  <a:lnTo>
                    <a:pt x="2112" y="85"/>
                  </a:lnTo>
                  <a:lnTo>
                    <a:pt x="2120" y="82"/>
                  </a:lnTo>
                  <a:lnTo>
                    <a:pt x="2124" y="76"/>
                  </a:lnTo>
                  <a:lnTo>
                    <a:pt x="2127" y="68"/>
                  </a:lnTo>
                  <a:lnTo>
                    <a:pt x="2129" y="59"/>
                  </a:lnTo>
                  <a:close/>
                  <a:moveTo>
                    <a:pt x="2164" y="220"/>
                  </a:moveTo>
                  <a:lnTo>
                    <a:pt x="2129" y="220"/>
                  </a:lnTo>
                  <a:lnTo>
                    <a:pt x="2129" y="147"/>
                  </a:lnTo>
                  <a:lnTo>
                    <a:pt x="2129" y="141"/>
                  </a:lnTo>
                  <a:lnTo>
                    <a:pt x="2126" y="135"/>
                  </a:lnTo>
                  <a:lnTo>
                    <a:pt x="2123" y="131"/>
                  </a:lnTo>
                  <a:lnTo>
                    <a:pt x="2118" y="126"/>
                  </a:lnTo>
                  <a:lnTo>
                    <a:pt x="2112" y="123"/>
                  </a:lnTo>
                  <a:lnTo>
                    <a:pt x="2106" y="122"/>
                  </a:lnTo>
                  <a:lnTo>
                    <a:pt x="2098" y="120"/>
                  </a:lnTo>
                  <a:lnTo>
                    <a:pt x="2089" y="120"/>
                  </a:lnTo>
                  <a:lnTo>
                    <a:pt x="2080" y="120"/>
                  </a:lnTo>
                  <a:lnTo>
                    <a:pt x="2074" y="120"/>
                  </a:lnTo>
                  <a:lnTo>
                    <a:pt x="2031" y="120"/>
                  </a:lnTo>
                  <a:lnTo>
                    <a:pt x="2031" y="220"/>
                  </a:lnTo>
                  <a:lnTo>
                    <a:pt x="2015" y="220"/>
                  </a:lnTo>
                  <a:lnTo>
                    <a:pt x="2001" y="218"/>
                  </a:lnTo>
                  <a:lnTo>
                    <a:pt x="1991" y="217"/>
                  </a:lnTo>
                  <a:lnTo>
                    <a:pt x="1982" y="212"/>
                  </a:lnTo>
                  <a:lnTo>
                    <a:pt x="1976" y="209"/>
                  </a:lnTo>
                  <a:lnTo>
                    <a:pt x="1970" y="206"/>
                  </a:lnTo>
                  <a:lnTo>
                    <a:pt x="1966" y="200"/>
                  </a:lnTo>
                  <a:lnTo>
                    <a:pt x="1961" y="196"/>
                  </a:lnTo>
                  <a:lnTo>
                    <a:pt x="1958" y="190"/>
                  </a:lnTo>
                  <a:lnTo>
                    <a:pt x="1957" y="183"/>
                  </a:lnTo>
                  <a:lnTo>
                    <a:pt x="1955" y="175"/>
                  </a:lnTo>
                  <a:lnTo>
                    <a:pt x="1955" y="166"/>
                  </a:lnTo>
                  <a:lnTo>
                    <a:pt x="1955" y="0"/>
                  </a:lnTo>
                  <a:lnTo>
                    <a:pt x="2098" y="0"/>
                  </a:lnTo>
                  <a:lnTo>
                    <a:pt x="2109" y="1"/>
                  </a:lnTo>
                  <a:lnTo>
                    <a:pt x="2121" y="3"/>
                  </a:lnTo>
                  <a:lnTo>
                    <a:pt x="2132" y="6"/>
                  </a:lnTo>
                  <a:lnTo>
                    <a:pt x="2141" y="10"/>
                  </a:lnTo>
                  <a:lnTo>
                    <a:pt x="2151" y="18"/>
                  </a:lnTo>
                  <a:lnTo>
                    <a:pt x="2158" y="28"/>
                  </a:lnTo>
                  <a:lnTo>
                    <a:pt x="2163" y="40"/>
                  </a:lnTo>
                  <a:lnTo>
                    <a:pt x="2164" y="53"/>
                  </a:lnTo>
                  <a:lnTo>
                    <a:pt x="2163" y="71"/>
                  </a:lnTo>
                  <a:lnTo>
                    <a:pt x="2160" y="77"/>
                  </a:lnTo>
                  <a:lnTo>
                    <a:pt x="2157" y="85"/>
                  </a:lnTo>
                  <a:lnTo>
                    <a:pt x="2154" y="89"/>
                  </a:lnTo>
                  <a:lnTo>
                    <a:pt x="2149" y="93"/>
                  </a:lnTo>
                  <a:lnTo>
                    <a:pt x="2145" y="98"/>
                  </a:lnTo>
                  <a:lnTo>
                    <a:pt x="2139" y="99"/>
                  </a:lnTo>
                  <a:lnTo>
                    <a:pt x="2151" y="110"/>
                  </a:lnTo>
                  <a:lnTo>
                    <a:pt x="2157" y="117"/>
                  </a:lnTo>
                  <a:lnTo>
                    <a:pt x="2160" y="122"/>
                  </a:lnTo>
                  <a:lnTo>
                    <a:pt x="2161" y="129"/>
                  </a:lnTo>
                  <a:lnTo>
                    <a:pt x="2163" y="135"/>
                  </a:lnTo>
                  <a:lnTo>
                    <a:pt x="2164" y="144"/>
                  </a:lnTo>
                  <a:lnTo>
                    <a:pt x="2164" y="220"/>
                  </a:lnTo>
                  <a:close/>
                  <a:moveTo>
                    <a:pt x="1820" y="223"/>
                  </a:moveTo>
                  <a:lnTo>
                    <a:pt x="1820" y="223"/>
                  </a:lnTo>
                  <a:lnTo>
                    <a:pt x="1905" y="220"/>
                  </a:lnTo>
                  <a:lnTo>
                    <a:pt x="1905" y="187"/>
                  </a:lnTo>
                  <a:lnTo>
                    <a:pt x="1791" y="187"/>
                  </a:lnTo>
                  <a:lnTo>
                    <a:pt x="1785" y="187"/>
                  </a:lnTo>
                  <a:lnTo>
                    <a:pt x="1777" y="183"/>
                  </a:lnTo>
                  <a:lnTo>
                    <a:pt x="1774" y="180"/>
                  </a:lnTo>
                  <a:lnTo>
                    <a:pt x="1773" y="177"/>
                  </a:lnTo>
                  <a:lnTo>
                    <a:pt x="1771" y="172"/>
                  </a:lnTo>
                  <a:lnTo>
                    <a:pt x="1771" y="169"/>
                  </a:lnTo>
                  <a:lnTo>
                    <a:pt x="1771" y="120"/>
                  </a:lnTo>
                  <a:lnTo>
                    <a:pt x="1893" y="120"/>
                  </a:lnTo>
                  <a:lnTo>
                    <a:pt x="1893" y="88"/>
                  </a:lnTo>
                  <a:lnTo>
                    <a:pt x="1771" y="88"/>
                  </a:lnTo>
                  <a:lnTo>
                    <a:pt x="1771" y="33"/>
                  </a:lnTo>
                  <a:lnTo>
                    <a:pt x="1905" y="33"/>
                  </a:lnTo>
                  <a:lnTo>
                    <a:pt x="1905" y="0"/>
                  </a:lnTo>
                  <a:lnTo>
                    <a:pt x="1696" y="0"/>
                  </a:lnTo>
                  <a:lnTo>
                    <a:pt x="1696" y="166"/>
                  </a:lnTo>
                  <a:lnTo>
                    <a:pt x="1697" y="178"/>
                  </a:lnTo>
                  <a:lnTo>
                    <a:pt x="1700" y="188"/>
                  </a:lnTo>
                  <a:lnTo>
                    <a:pt x="1706" y="197"/>
                  </a:lnTo>
                  <a:lnTo>
                    <a:pt x="1714" y="205"/>
                  </a:lnTo>
                  <a:lnTo>
                    <a:pt x="1722" y="211"/>
                  </a:lnTo>
                  <a:lnTo>
                    <a:pt x="1734" y="215"/>
                  </a:lnTo>
                  <a:lnTo>
                    <a:pt x="1748" y="218"/>
                  </a:lnTo>
                  <a:lnTo>
                    <a:pt x="1763" y="220"/>
                  </a:lnTo>
                  <a:lnTo>
                    <a:pt x="1820" y="223"/>
                  </a:lnTo>
                  <a:close/>
                  <a:moveTo>
                    <a:pt x="1611" y="0"/>
                  </a:moveTo>
                  <a:lnTo>
                    <a:pt x="1537" y="156"/>
                  </a:lnTo>
                  <a:lnTo>
                    <a:pt x="1506" y="0"/>
                  </a:lnTo>
                  <a:lnTo>
                    <a:pt x="1420" y="0"/>
                  </a:lnTo>
                  <a:lnTo>
                    <a:pt x="1462" y="220"/>
                  </a:lnTo>
                  <a:lnTo>
                    <a:pt x="1521" y="220"/>
                  </a:lnTo>
                  <a:lnTo>
                    <a:pt x="1527" y="218"/>
                  </a:lnTo>
                  <a:lnTo>
                    <a:pt x="1536" y="214"/>
                  </a:lnTo>
                  <a:lnTo>
                    <a:pt x="1545" y="208"/>
                  </a:lnTo>
                  <a:lnTo>
                    <a:pt x="1549" y="202"/>
                  </a:lnTo>
                  <a:lnTo>
                    <a:pt x="1645" y="0"/>
                  </a:lnTo>
                  <a:lnTo>
                    <a:pt x="1611" y="0"/>
                  </a:lnTo>
                  <a:close/>
                  <a:moveTo>
                    <a:pt x="1370" y="220"/>
                  </a:moveTo>
                  <a:lnTo>
                    <a:pt x="1361" y="220"/>
                  </a:lnTo>
                  <a:lnTo>
                    <a:pt x="1350" y="220"/>
                  </a:lnTo>
                  <a:lnTo>
                    <a:pt x="1336" y="217"/>
                  </a:lnTo>
                  <a:lnTo>
                    <a:pt x="1327" y="214"/>
                  </a:lnTo>
                  <a:lnTo>
                    <a:pt x="1318" y="211"/>
                  </a:lnTo>
                  <a:lnTo>
                    <a:pt x="1312" y="206"/>
                  </a:lnTo>
                  <a:lnTo>
                    <a:pt x="1306" y="202"/>
                  </a:lnTo>
                  <a:lnTo>
                    <a:pt x="1302" y="196"/>
                  </a:lnTo>
                  <a:lnTo>
                    <a:pt x="1297" y="187"/>
                  </a:lnTo>
                  <a:lnTo>
                    <a:pt x="1296" y="178"/>
                  </a:lnTo>
                  <a:lnTo>
                    <a:pt x="1294" y="166"/>
                  </a:lnTo>
                  <a:lnTo>
                    <a:pt x="1294" y="0"/>
                  </a:lnTo>
                  <a:lnTo>
                    <a:pt x="1370" y="0"/>
                  </a:lnTo>
                  <a:lnTo>
                    <a:pt x="1370" y="220"/>
                  </a:lnTo>
                  <a:close/>
                  <a:moveTo>
                    <a:pt x="1210" y="59"/>
                  </a:moveTo>
                  <a:lnTo>
                    <a:pt x="1210" y="59"/>
                  </a:lnTo>
                  <a:lnTo>
                    <a:pt x="1208" y="50"/>
                  </a:lnTo>
                  <a:lnTo>
                    <a:pt x="1204" y="43"/>
                  </a:lnTo>
                  <a:lnTo>
                    <a:pt x="1199" y="39"/>
                  </a:lnTo>
                  <a:lnTo>
                    <a:pt x="1190" y="34"/>
                  </a:lnTo>
                  <a:lnTo>
                    <a:pt x="1180" y="34"/>
                  </a:lnTo>
                  <a:lnTo>
                    <a:pt x="1159" y="33"/>
                  </a:lnTo>
                  <a:lnTo>
                    <a:pt x="1110" y="33"/>
                  </a:lnTo>
                  <a:lnTo>
                    <a:pt x="1110" y="88"/>
                  </a:lnTo>
                  <a:lnTo>
                    <a:pt x="1165" y="88"/>
                  </a:lnTo>
                  <a:lnTo>
                    <a:pt x="1183" y="88"/>
                  </a:lnTo>
                  <a:lnTo>
                    <a:pt x="1193" y="85"/>
                  </a:lnTo>
                  <a:lnTo>
                    <a:pt x="1201" y="82"/>
                  </a:lnTo>
                  <a:lnTo>
                    <a:pt x="1205" y="76"/>
                  </a:lnTo>
                  <a:lnTo>
                    <a:pt x="1208" y="68"/>
                  </a:lnTo>
                  <a:lnTo>
                    <a:pt x="1210" y="59"/>
                  </a:lnTo>
                  <a:close/>
                  <a:moveTo>
                    <a:pt x="1244" y="220"/>
                  </a:moveTo>
                  <a:lnTo>
                    <a:pt x="1210" y="220"/>
                  </a:lnTo>
                  <a:lnTo>
                    <a:pt x="1210" y="147"/>
                  </a:lnTo>
                  <a:lnTo>
                    <a:pt x="1208" y="141"/>
                  </a:lnTo>
                  <a:lnTo>
                    <a:pt x="1207" y="135"/>
                  </a:lnTo>
                  <a:lnTo>
                    <a:pt x="1204" y="131"/>
                  </a:lnTo>
                  <a:lnTo>
                    <a:pt x="1199" y="126"/>
                  </a:lnTo>
                  <a:lnTo>
                    <a:pt x="1193" y="123"/>
                  </a:lnTo>
                  <a:lnTo>
                    <a:pt x="1186" y="122"/>
                  </a:lnTo>
                  <a:lnTo>
                    <a:pt x="1178" y="120"/>
                  </a:lnTo>
                  <a:lnTo>
                    <a:pt x="1170" y="120"/>
                  </a:lnTo>
                  <a:lnTo>
                    <a:pt x="1161" y="120"/>
                  </a:lnTo>
                  <a:lnTo>
                    <a:pt x="1153" y="120"/>
                  </a:lnTo>
                  <a:lnTo>
                    <a:pt x="1110" y="120"/>
                  </a:lnTo>
                  <a:lnTo>
                    <a:pt x="1110" y="220"/>
                  </a:lnTo>
                  <a:lnTo>
                    <a:pt x="1095" y="220"/>
                  </a:lnTo>
                  <a:lnTo>
                    <a:pt x="1082" y="218"/>
                  </a:lnTo>
                  <a:lnTo>
                    <a:pt x="1070" y="217"/>
                  </a:lnTo>
                  <a:lnTo>
                    <a:pt x="1061" y="212"/>
                  </a:lnTo>
                  <a:lnTo>
                    <a:pt x="1055" y="209"/>
                  </a:lnTo>
                  <a:lnTo>
                    <a:pt x="1051" y="206"/>
                  </a:lnTo>
                  <a:lnTo>
                    <a:pt x="1047" y="200"/>
                  </a:lnTo>
                  <a:lnTo>
                    <a:pt x="1042" y="196"/>
                  </a:lnTo>
                  <a:lnTo>
                    <a:pt x="1039" y="190"/>
                  </a:lnTo>
                  <a:lnTo>
                    <a:pt x="1038" y="183"/>
                  </a:lnTo>
                  <a:lnTo>
                    <a:pt x="1036" y="175"/>
                  </a:lnTo>
                  <a:lnTo>
                    <a:pt x="1036" y="166"/>
                  </a:lnTo>
                  <a:lnTo>
                    <a:pt x="1036" y="0"/>
                  </a:lnTo>
                  <a:lnTo>
                    <a:pt x="1177" y="0"/>
                  </a:lnTo>
                  <a:lnTo>
                    <a:pt x="1190" y="1"/>
                  </a:lnTo>
                  <a:lnTo>
                    <a:pt x="1202" y="3"/>
                  </a:lnTo>
                  <a:lnTo>
                    <a:pt x="1213" y="6"/>
                  </a:lnTo>
                  <a:lnTo>
                    <a:pt x="1221" y="10"/>
                  </a:lnTo>
                  <a:lnTo>
                    <a:pt x="1232" y="18"/>
                  </a:lnTo>
                  <a:lnTo>
                    <a:pt x="1238" y="28"/>
                  </a:lnTo>
                  <a:lnTo>
                    <a:pt x="1242" y="40"/>
                  </a:lnTo>
                  <a:lnTo>
                    <a:pt x="1244" y="53"/>
                  </a:lnTo>
                  <a:lnTo>
                    <a:pt x="1242" y="71"/>
                  </a:lnTo>
                  <a:lnTo>
                    <a:pt x="1241" y="77"/>
                  </a:lnTo>
                  <a:lnTo>
                    <a:pt x="1238" y="85"/>
                  </a:lnTo>
                  <a:lnTo>
                    <a:pt x="1235" y="89"/>
                  </a:lnTo>
                  <a:lnTo>
                    <a:pt x="1230" y="93"/>
                  </a:lnTo>
                  <a:lnTo>
                    <a:pt x="1226" y="98"/>
                  </a:lnTo>
                  <a:lnTo>
                    <a:pt x="1220" y="99"/>
                  </a:lnTo>
                  <a:lnTo>
                    <a:pt x="1230" y="110"/>
                  </a:lnTo>
                  <a:lnTo>
                    <a:pt x="1238" y="117"/>
                  </a:lnTo>
                  <a:lnTo>
                    <a:pt x="1241" y="122"/>
                  </a:lnTo>
                  <a:lnTo>
                    <a:pt x="1242" y="129"/>
                  </a:lnTo>
                  <a:lnTo>
                    <a:pt x="1244" y="135"/>
                  </a:lnTo>
                  <a:lnTo>
                    <a:pt x="1244" y="144"/>
                  </a:lnTo>
                  <a:lnTo>
                    <a:pt x="1244" y="220"/>
                  </a:lnTo>
                  <a:close/>
                  <a:moveTo>
                    <a:pt x="777" y="0"/>
                  </a:moveTo>
                  <a:lnTo>
                    <a:pt x="777" y="166"/>
                  </a:lnTo>
                  <a:lnTo>
                    <a:pt x="778" y="178"/>
                  </a:lnTo>
                  <a:lnTo>
                    <a:pt x="781" y="188"/>
                  </a:lnTo>
                  <a:lnTo>
                    <a:pt x="786" y="197"/>
                  </a:lnTo>
                  <a:lnTo>
                    <a:pt x="793" y="205"/>
                  </a:lnTo>
                  <a:lnTo>
                    <a:pt x="803" y="211"/>
                  </a:lnTo>
                  <a:lnTo>
                    <a:pt x="814" y="215"/>
                  </a:lnTo>
                  <a:lnTo>
                    <a:pt x="827" y="218"/>
                  </a:lnTo>
                  <a:lnTo>
                    <a:pt x="843" y="220"/>
                  </a:lnTo>
                  <a:lnTo>
                    <a:pt x="901" y="223"/>
                  </a:lnTo>
                  <a:lnTo>
                    <a:pt x="986" y="220"/>
                  </a:lnTo>
                  <a:lnTo>
                    <a:pt x="986" y="187"/>
                  </a:lnTo>
                  <a:lnTo>
                    <a:pt x="872" y="187"/>
                  </a:lnTo>
                  <a:lnTo>
                    <a:pt x="864" y="187"/>
                  </a:lnTo>
                  <a:lnTo>
                    <a:pt x="858" y="183"/>
                  </a:lnTo>
                  <a:lnTo>
                    <a:pt x="854" y="177"/>
                  </a:lnTo>
                  <a:lnTo>
                    <a:pt x="852" y="172"/>
                  </a:lnTo>
                  <a:lnTo>
                    <a:pt x="851" y="169"/>
                  </a:lnTo>
                  <a:lnTo>
                    <a:pt x="851" y="0"/>
                  </a:lnTo>
                  <a:lnTo>
                    <a:pt x="777" y="0"/>
                  </a:lnTo>
                  <a:close/>
                  <a:moveTo>
                    <a:pt x="517" y="0"/>
                  </a:moveTo>
                  <a:lnTo>
                    <a:pt x="517" y="166"/>
                  </a:lnTo>
                  <a:lnTo>
                    <a:pt x="519" y="178"/>
                  </a:lnTo>
                  <a:lnTo>
                    <a:pt x="522" y="188"/>
                  </a:lnTo>
                  <a:lnTo>
                    <a:pt x="528" y="197"/>
                  </a:lnTo>
                  <a:lnTo>
                    <a:pt x="535" y="205"/>
                  </a:lnTo>
                  <a:lnTo>
                    <a:pt x="544" y="211"/>
                  </a:lnTo>
                  <a:lnTo>
                    <a:pt x="556" y="215"/>
                  </a:lnTo>
                  <a:lnTo>
                    <a:pt x="569" y="218"/>
                  </a:lnTo>
                  <a:lnTo>
                    <a:pt x="584" y="220"/>
                  </a:lnTo>
                  <a:lnTo>
                    <a:pt x="642" y="223"/>
                  </a:lnTo>
                  <a:lnTo>
                    <a:pt x="726" y="220"/>
                  </a:lnTo>
                  <a:lnTo>
                    <a:pt x="726" y="187"/>
                  </a:lnTo>
                  <a:lnTo>
                    <a:pt x="612" y="187"/>
                  </a:lnTo>
                  <a:lnTo>
                    <a:pt x="606" y="187"/>
                  </a:lnTo>
                  <a:lnTo>
                    <a:pt x="599" y="183"/>
                  </a:lnTo>
                  <a:lnTo>
                    <a:pt x="596" y="180"/>
                  </a:lnTo>
                  <a:lnTo>
                    <a:pt x="594" y="177"/>
                  </a:lnTo>
                  <a:lnTo>
                    <a:pt x="593" y="172"/>
                  </a:lnTo>
                  <a:lnTo>
                    <a:pt x="593" y="169"/>
                  </a:lnTo>
                  <a:lnTo>
                    <a:pt x="593" y="0"/>
                  </a:lnTo>
                  <a:lnTo>
                    <a:pt x="517" y="0"/>
                  </a:lnTo>
                  <a:close/>
                  <a:moveTo>
                    <a:pt x="334" y="0"/>
                  </a:moveTo>
                  <a:lnTo>
                    <a:pt x="334" y="169"/>
                  </a:lnTo>
                  <a:lnTo>
                    <a:pt x="335" y="177"/>
                  </a:lnTo>
                  <a:lnTo>
                    <a:pt x="341" y="183"/>
                  </a:lnTo>
                  <a:lnTo>
                    <a:pt x="347" y="185"/>
                  </a:lnTo>
                  <a:lnTo>
                    <a:pt x="353" y="187"/>
                  </a:lnTo>
                  <a:lnTo>
                    <a:pt x="414" y="187"/>
                  </a:lnTo>
                  <a:lnTo>
                    <a:pt x="420" y="185"/>
                  </a:lnTo>
                  <a:lnTo>
                    <a:pt x="427" y="183"/>
                  </a:lnTo>
                  <a:lnTo>
                    <a:pt x="431" y="177"/>
                  </a:lnTo>
                  <a:lnTo>
                    <a:pt x="433" y="169"/>
                  </a:lnTo>
                  <a:lnTo>
                    <a:pt x="433" y="0"/>
                  </a:lnTo>
                  <a:lnTo>
                    <a:pt x="467" y="0"/>
                  </a:lnTo>
                  <a:lnTo>
                    <a:pt x="467" y="220"/>
                  </a:lnTo>
                  <a:lnTo>
                    <a:pt x="384" y="223"/>
                  </a:lnTo>
                  <a:lnTo>
                    <a:pt x="326" y="220"/>
                  </a:lnTo>
                  <a:lnTo>
                    <a:pt x="310" y="218"/>
                  </a:lnTo>
                  <a:lnTo>
                    <a:pt x="296" y="215"/>
                  </a:lnTo>
                  <a:lnTo>
                    <a:pt x="285" y="211"/>
                  </a:lnTo>
                  <a:lnTo>
                    <a:pt x="276" y="205"/>
                  </a:lnTo>
                  <a:lnTo>
                    <a:pt x="268" y="197"/>
                  </a:lnTo>
                  <a:lnTo>
                    <a:pt x="264" y="188"/>
                  </a:lnTo>
                  <a:lnTo>
                    <a:pt x="261" y="178"/>
                  </a:lnTo>
                  <a:lnTo>
                    <a:pt x="259" y="166"/>
                  </a:lnTo>
                  <a:lnTo>
                    <a:pt x="259" y="0"/>
                  </a:lnTo>
                  <a:lnTo>
                    <a:pt x="334" y="0"/>
                  </a:lnTo>
                  <a:close/>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close/>
                </a:path>
              </a:pathLst>
            </a:custGeom>
            <a:solidFill>
              <a:srgbClr val="D92A27">
                <a:alpha val="100000"/>
              </a:srgbClr>
            </a:solidFill>
            <a:ln w="9525">
              <a:noFill/>
            </a:ln>
          </p:spPr>
          <p:txBody>
            <a:bodyPr/>
            <a:lstStyle/>
            <a:p>
              <a:endParaRPr lang="zh-CN" altLang="en-US"/>
            </a:p>
          </p:txBody>
        </p:sp>
        <p:sp>
          <p:nvSpPr>
            <p:cNvPr id="4" name="Freeform 13"/>
            <p:cNvSpPr/>
            <p:nvPr/>
          </p:nvSpPr>
          <p:spPr>
            <a:xfrm>
              <a:off x="2031" y="33"/>
              <a:ext cx="98" cy="55"/>
            </a:xfrm>
            <a:custGeom>
              <a:avLst/>
              <a:gdLst/>
              <a:ahLst/>
              <a:cxnLst>
                <a:cxn ang="0">
                  <a:pos x="98" y="26"/>
                </a:cxn>
                <a:cxn ang="0">
                  <a:pos x="98" y="26"/>
                </a:cxn>
                <a:cxn ang="0">
                  <a:pos x="96" y="17"/>
                </a:cxn>
                <a:cxn ang="0">
                  <a:pos x="93" y="10"/>
                </a:cxn>
                <a:cxn ang="0">
                  <a:pos x="87" y="6"/>
                </a:cxn>
                <a:cxn ang="0">
                  <a:pos x="80" y="1"/>
                </a:cxn>
                <a:cxn ang="0">
                  <a:pos x="68" y="1"/>
                </a:cxn>
                <a:cxn ang="0">
                  <a:pos x="49" y="0"/>
                </a:cxn>
                <a:cxn ang="0">
                  <a:pos x="0" y="0"/>
                </a:cxn>
                <a:cxn ang="0">
                  <a:pos x="0" y="55"/>
                </a:cxn>
                <a:cxn ang="0">
                  <a:pos x="53" y="55"/>
                </a:cxn>
                <a:cxn ang="0">
                  <a:pos x="71" y="55"/>
                </a:cxn>
                <a:cxn ang="0">
                  <a:pos x="81" y="52"/>
                </a:cxn>
                <a:cxn ang="0">
                  <a:pos x="89" y="49"/>
                </a:cxn>
                <a:cxn ang="0">
                  <a:pos x="93" y="43"/>
                </a:cxn>
                <a:cxn ang="0">
                  <a:pos x="96" y="35"/>
                </a:cxn>
                <a:cxn ang="0">
                  <a:pos x="98" y="26"/>
                </a:cxn>
              </a:cxnLst>
              <a:rect l="0" t="0" r="0" b="0"/>
              <a:pathLst>
                <a:path w="98" h="55">
                  <a:moveTo>
                    <a:pt x="98" y="26"/>
                  </a:moveTo>
                  <a:lnTo>
                    <a:pt x="98" y="26"/>
                  </a:lnTo>
                  <a:lnTo>
                    <a:pt x="96" y="17"/>
                  </a:lnTo>
                  <a:lnTo>
                    <a:pt x="93" y="10"/>
                  </a:lnTo>
                  <a:lnTo>
                    <a:pt x="87" y="6"/>
                  </a:lnTo>
                  <a:lnTo>
                    <a:pt x="80" y="1"/>
                  </a:lnTo>
                  <a:lnTo>
                    <a:pt x="68" y="1"/>
                  </a:lnTo>
                  <a:lnTo>
                    <a:pt x="49" y="0"/>
                  </a:lnTo>
                  <a:lnTo>
                    <a:pt x="0" y="0"/>
                  </a:lnTo>
                  <a:lnTo>
                    <a:pt x="0" y="55"/>
                  </a:lnTo>
                  <a:lnTo>
                    <a:pt x="53" y="55"/>
                  </a:lnTo>
                  <a:lnTo>
                    <a:pt x="71" y="55"/>
                  </a:lnTo>
                  <a:lnTo>
                    <a:pt x="81" y="52"/>
                  </a:lnTo>
                  <a:lnTo>
                    <a:pt x="89" y="49"/>
                  </a:lnTo>
                  <a:lnTo>
                    <a:pt x="93" y="43"/>
                  </a:lnTo>
                  <a:lnTo>
                    <a:pt x="96" y="35"/>
                  </a:lnTo>
                  <a:lnTo>
                    <a:pt x="98" y="26"/>
                  </a:lnTo>
                </a:path>
              </a:pathLst>
            </a:custGeom>
            <a:noFill/>
            <a:ln w="9525">
              <a:noFill/>
            </a:ln>
          </p:spPr>
          <p:txBody>
            <a:bodyPr/>
            <a:lstStyle/>
            <a:p>
              <a:endParaRPr lang="zh-CN" altLang="en-US"/>
            </a:p>
          </p:txBody>
        </p:sp>
        <p:sp>
          <p:nvSpPr>
            <p:cNvPr id="5" name="Freeform 14"/>
            <p:cNvSpPr/>
            <p:nvPr/>
          </p:nvSpPr>
          <p:spPr>
            <a:xfrm>
              <a:off x="1955" y="0"/>
              <a:ext cx="209" cy="220"/>
            </a:xfrm>
            <a:custGeom>
              <a:avLst/>
              <a:gdLst/>
              <a:ahLst/>
              <a:cxnLst>
                <a:cxn ang="0">
                  <a:pos x="209" y="220"/>
                </a:cxn>
                <a:cxn ang="0">
                  <a:pos x="174" y="220"/>
                </a:cxn>
                <a:cxn ang="0">
                  <a:pos x="174" y="147"/>
                </a:cxn>
                <a:cxn ang="0">
                  <a:pos x="174" y="141"/>
                </a:cxn>
                <a:cxn ang="0">
                  <a:pos x="171" y="135"/>
                </a:cxn>
                <a:cxn ang="0">
                  <a:pos x="168" y="131"/>
                </a:cxn>
                <a:cxn ang="0">
                  <a:pos x="163" y="126"/>
                </a:cxn>
                <a:cxn ang="0">
                  <a:pos x="157" y="123"/>
                </a:cxn>
                <a:cxn ang="0">
                  <a:pos x="151" y="122"/>
                </a:cxn>
                <a:cxn ang="0">
                  <a:pos x="143" y="120"/>
                </a:cxn>
                <a:cxn ang="0">
                  <a:pos x="134" y="120"/>
                </a:cxn>
                <a:cxn ang="0">
                  <a:pos x="125" y="120"/>
                </a:cxn>
                <a:cxn ang="0">
                  <a:pos x="119" y="120"/>
                </a:cxn>
                <a:cxn ang="0">
                  <a:pos x="76" y="120"/>
                </a:cxn>
                <a:cxn ang="0">
                  <a:pos x="76" y="220"/>
                </a:cxn>
                <a:cxn ang="0">
                  <a:pos x="60" y="220"/>
                </a:cxn>
                <a:cxn ang="0">
                  <a:pos x="46" y="218"/>
                </a:cxn>
                <a:cxn ang="0">
                  <a:pos x="36" y="217"/>
                </a:cxn>
                <a:cxn ang="0">
                  <a:pos x="27" y="212"/>
                </a:cxn>
                <a:cxn ang="0">
                  <a:pos x="21" y="209"/>
                </a:cxn>
                <a:cxn ang="0">
                  <a:pos x="15" y="206"/>
                </a:cxn>
                <a:cxn ang="0">
                  <a:pos x="11" y="200"/>
                </a:cxn>
                <a:cxn ang="0">
                  <a:pos x="6" y="196"/>
                </a:cxn>
                <a:cxn ang="0">
                  <a:pos x="3" y="190"/>
                </a:cxn>
                <a:cxn ang="0">
                  <a:pos x="2" y="183"/>
                </a:cxn>
                <a:cxn ang="0">
                  <a:pos x="0" y="175"/>
                </a:cxn>
                <a:cxn ang="0">
                  <a:pos x="0" y="166"/>
                </a:cxn>
                <a:cxn ang="0">
                  <a:pos x="0" y="0"/>
                </a:cxn>
                <a:cxn ang="0">
                  <a:pos x="143" y="0"/>
                </a:cxn>
                <a:cxn ang="0">
                  <a:pos x="154" y="1"/>
                </a:cxn>
                <a:cxn ang="0">
                  <a:pos x="166" y="3"/>
                </a:cxn>
                <a:cxn ang="0">
                  <a:pos x="177" y="6"/>
                </a:cxn>
                <a:cxn ang="0">
                  <a:pos x="186" y="10"/>
                </a:cxn>
                <a:cxn ang="0">
                  <a:pos x="196" y="18"/>
                </a:cxn>
                <a:cxn ang="0">
                  <a:pos x="203" y="28"/>
                </a:cxn>
                <a:cxn ang="0">
                  <a:pos x="208" y="40"/>
                </a:cxn>
                <a:cxn ang="0">
                  <a:pos x="209" y="53"/>
                </a:cxn>
                <a:cxn ang="0">
                  <a:pos x="208" y="71"/>
                </a:cxn>
                <a:cxn ang="0">
                  <a:pos x="205" y="77"/>
                </a:cxn>
                <a:cxn ang="0">
                  <a:pos x="202" y="85"/>
                </a:cxn>
                <a:cxn ang="0">
                  <a:pos x="199" y="89"/>
                </a:cxn>
                <a:cxn ang="0">
                  <a:pos x="194" y="93"/>
                </a:cxn>
                <a:cxn ang="0">
                  <a:pos x="190" y="98"/>
                </a:cxn>
                <a:cxn ang="0">
                  <a:pos x="184" y="99"/>
                </a:cxn>
                <a:cxn ang="0">
                  <a:pos x="196" y="110"/>
                </a:cxn>
                <a:cxn ang="0">
                  <a:pos x="202" y="117"/>
                </a:cxn>
                <a:cxn ang="0">
                  <a:pos x="205" y="122"/>
                </a:cxn>
                <a:cxn ang="0">
                  <a:pos x="206" y="129"/>
                </a:cxn>
                <a:cxn ang="0">
                  <a:pos x="208" y="135"/>
                </a:cxn>
                <a:cxn ang="0">
                  <a:pos x="209" y="144"/>
                </a:cxn>
                <a:cxn ang="0">
                  <a:pos x="209" y="220"/>
                </a:cxn>
              </a:cxnLst>
              <a:rect l="0" t="0" r="0" b="0"/>
              <a:pathLst>
                <a:path w="209" h="220">
                  <a:moveTo>
                    <a:pt x="209" y="220"/>
                  </a:moveTo>
                  <a:lnTo>
                    <a:pt x="174" y="220"/>
                  </a:lnTo>
                  <a:lnTo>
                    <a:pt x="174" y="147"/>
                  </a:lnTo>
                  <a:lnTo>
                    <a:pt x="174" y="141"/>
                  </a:lnTo>
                  <a:lnTo>
                    <a:pt x="171" y="135"/>
                  </a:lnTo>
                  <a:lnTo>
                    <a:pt x="168" y="131"/>
                  </a:lnTo>
                  <a:lnTo>
                    <a:pt x="163" y="126"/>
                  </a:lnTo>
                  <a:lnTo>
                    <a:pt x="157" y="123"/>
                  </a:lnTo>
                  <a:lnTo>
                    <a:pt x="151" y="122"/>
                  </a:lnTo>
                  <a:lnTo>
                    <a:pt x="143" y="120"/>
                  </a:lnTo>
                  <a:lnTo>
                    <a:pt x="134" y="120"/>
                  </a:lnTo>
                  <a:lnTo>
                    <a:pt x="125" y="120"/>
                  </a:lnTo>
                  <a:lnTo>
                    <a:pt x="119" y="120"/>
                  </a:lnTo>
                  <a:lnTo>
                    <a:pt x="76" y="120"/>
                  </a:lnTo>
                  <a:lnTo>
                    <a:pt x="76" y="220"/>
                  </a:lnTo>
                  <a:lnTo>
                    <a:pt x="60" y="220"/>
                  </a:lnTo>
                  <a:lnTo>
                    <a:pt x="46" y="218"/>
                  </a:lnTo>
                  <a:lnTo>
                    <a:pt x="36" y="217"/>
                  </a:lnTo>
                  <a:lnTo>
                    <a:pt x="27" y="212"/>
                  </a:lnTo>
                  <a:lnTo>
                    <a:pt x="21" y="209"/>
                  </a:lnTo>
                  <a:lnTo>
                    <a:pt x="15" y="206"/>
                  </a:lnTo>
                  <a:lnTo>
                    <a:pt x="11" y="200"/>
                  </a:lnTo>
                  <a:lnTo>
                    <a:pt x="6" y="196"/>
                  </a:lnTo>
                  <a:lnTo>
                    <a:pt x="3" y="190"/>
                  </a:lnTo>
                  <a:lnTo>
                    <a:pt x="2" y="183"/>
                  </a:lnTo>
                  <a:lnTo>
                    <a:pt x="0" y="175"/>
                  </a:lnTo>
                  <a:lnTo>
                    <a:pt x="0" y="166"/>
                  </a:lnTo>
                  <a:lnTo>
                    <a:pt x="0" y="0"/>
                  </a:lnTo>
                  <a:lnTo>
                    <a:pt x="143" y="0"/>
                  </a:lnTo>
                  <a:lnTo>
                    <a:pt x="154" y="1"/>
                  </a:lnTo>
                  <a:lnTo>
                    <a:pt x="166" y="3"/>
                  </a:lnTo>
                  <a:lnTo>
                    <a:pt x="177" y="6"/>
                  </a:lnTo>
                  <a:lnTo>
                    <a:pt x="186" y="10"/>
                  </a:lnTo>
                  <a:lnTo>
                    <a:pt x="196" y="18"/>
                  </a:lnTo>
                  <a:lnTo>
                    <a:pt x="203" y="28"/>
                  </a:lnTo>
                  <a:lnTo>
                    <a:pt x="208" y="40"/>
                  </a:lnTo>
                  <a:lnTo>
                    <a:pt x="209" y="53"/>
                  </a:lnTo>
                  <a:lnTo>
                    <a:pt x="208" y="71"/>
                  </a:lnTo>
                  <a:lnTo>
                    <a:pt x="205" y="77"/>
                  </a:lnTo>
                  <a:lnTo>
                    <a:pt x="202" y="85"/>
                  </a:lnTo>
                  <a:lnTo>
                    <a:pt x="199" y="89"/>
                  </a:lnTo>
                  <a:lnTo>
                    <a:pt x="194" y="93"/>
                  </a:lnTo>
                  <a:lnTo>
                    <a:pt x="190" y="98"/>
                  </a:lnTo>
                  <a:lnTo>
                    <a:pt x="184" y="99"/>
                  </a:lnTo>
                  <a:lnTo>
                    <a:pt x="196" y="110"/>
                  </a:lnTo>
                  <a:lnTo>
                    <a:pt x="202" y="117"/>
                  </a:lnTo>
                  <a:lnTo>
                    <a:pt x="205" y="122"/>
                  </a:lnTo>
                  <a:lnTo>
                    <a:pt x="206" y="129"/>
                  </a:lnTo>
                  <a:lnTo>
                    <a:pt x="208" y="135"/>
                  </a:lnTo>
                  <a:lnTo>
                    <a:pt x="209" y="144"/>
                  </a:lnTo>
                  <a:lnTo>
                    <a:pt x="209" y="220"/>
                  </a:lnTo>
                </a:path>
              </a:pathLst>
            </a:custGeom>
            <a:noFill/>
            <a:ln w="9525">
              <a:noFill/>
            </a:ln>
          </p:spPr>
          <p:txBody>
            <a:bodyPr/>
            <a:lstStyle/>
            <a:p>
              <a:endParaRPr lang="zh-CN" altLang="en-US"/>
            </a:p>
          </p:txBody>
        </p:sp>
        <p:sp>
          <p:nvSpPr>
            <p:cNvPr id="6" name="Freeform 15"/>
            <p:cNvSpPr/>
            <p:nvPr/>
          </p:nvSpPr>
          <p:spPr>
            <a:xfrm>
              <a:off x="1696" y="0"/>
              <a:ext cx="209" cy="223"/>
            </a:xfrm>
            <a:custGeom>
              <a:avLst/>
              <a:gdLst/>
              <a:ahLst/>
              <a:cxnLst>
                <a:cxn ang="0">
                  <a:pos x="124" y="223"/>
                </a:cxn>
                <a:cxn ang="0">
                  <a:pos x="124" y="223"/>
                </a:cxn>
                <a:cxn ang="0">
                  <a:pos x="209" y="220"/>
                </a:cxn>
                <a:cxn ang="0">
                  <a:pos x="209" y="187"/>
                </a:cxn>
                <a:cxn ang="0">
                  <a:pos x="95" y="187"/>
                </a:cxn>
                <a:cxn ang="0">
                  <a:pos x="89" y="187"/>
                </a:cxn>
                <a:cxn ang="0">
                  <a:pos x="81" y="183"/>
                </a:cxn>
                <a:cxn ang="0">
                  <a:pos x="78" y="180"/>
                </a:cxn>
                <a:cxn ang="0">
                  <a:pos x="77" y="177"/>
                </a:cxn>
                <a:cxn ang="0">
                  <a:pos x="75" y="172"/>
                </a:cxn>
                <a:cxn ang="0">
                  <a:pos x="75" y="169"/>
                </a:cxn>
                <a:cxn ang="0">
                  <a:pos x="75" y="120"/>
                </a:cxn>
                <a:cxn ang="0">
                  <a:pos x="197" y="120"/>
                </a:cxn>
                <a:cxn ang="0">
                  <a:pos x="197" y="88"/>
                </a:cxn>
                <a:cxn ang="0">
                  <a:pos x="75" y="88"/>
                </a:cxn>
                <a:cxn ang="0">
                  <a:pos x="75" y="33"/>
                </a:cxn>
                <a:cxn ang="0">
                  <a:pos x="209" y="33"/>
                </a:cxn>
                <a:cxn ang="0">
                  <a:pos x="209" y="0"/>
                </a:cxn>
                <a:cxn ang="0">
                  <a:pos x="0" y="0"/>
                </a:cxn>
                <a:cxn ang="0">
                  <a:pos x="0" y="166"/>
                </a:cxn>
                <a:cxn ang="0">
                  <a:pos x="1" y="178"/>
                </a:cxn>
                <a:cxn ang="0">
                  <a:pos x="4" y="188"/>
                </a:cxn>
                <a:cxn ang="0">
                  <a:pos x="10" y="197"/>
                </a:cxn>
                <a:cxn ang="0">
                  <a:pos x="18" y="205"/>
                </a:cxn>
                <a:cxn ang="0">
                  <a:pos x="26" y="211"/>
                </a:cxn>
                <a:cxn ang="0">
                  <a:pos x="38" y="215"/>
                </a:cxn>
                <a:cxn ang="0">
                  <a:pos x="52" y="218"/>
                </a:cxn>
                <a:cxn ang="0">
                  <a:pos x="67" y="220"/>
                </a:cxn>
                <a:cxn ang="0">
                  <a:pos x="124" y="223"/>
                </a:cxn>
              </a:cxnLst>
              <a:rect l="0" t="0" r="0" b="0"/>
              <a:pathLst>
                <a:path w="209" h="223">
                  <a:moveTo>
                    <a:pt x="124" y="223"/>
                  </a:moveTo>
                  <a:lnTo>
                    <a:pt x="124" y="223"/>
                  </a:lnTo>
                  <a:lnTo>
                    <a:pt x="209" y="220"/>
                  </a:lnTo>
                  <a:lnTo>
                    <a:pt x="209" y="187"/>
                  </a:lnTo>
                  <a:lnTo>
                    <a:pt x="95" y="187"/>
                  </a:lnTo>
                  <a:lnTo>
                    <a:pt x="89" y="187"/>
                  </a:lnTo>
                  <a:lnTo>
                    <a:pt x="81" y="183"/>
                  </a:lnTo>
                  <a:lnTo>
                    <a:pt x="78" y="180"/>
                  </a:lnTo>
                  <a:lnTo>
                    <a:pt x="77" y="177"/>
                  </a:lnTo>
                  <a:lnTo>
                    <a:pt x="75" y="172"/>
                  </a:lnTo>
                  <a:lnTo>
                    <a:pt x="75" y="169"/>
                  </a:lnTo>
                  <a:lnTo>
                    <a:pt x="75" y="120"/>
                  </a:lnTo>
                  <a:lnTo>
                    <a:pt x="197" y="120"/>
                  </a:lnTo>
                  <a:lnTo>
                    <a:pt x="197" y="88"/>
                  </a:lnTo>
                  <a:lnTo>
                    <a:pt x="75" y="88"/>
                  </a:lnTo>
                  <a:lnTo>
                    <a:pt x="75" y="33"/>
                  </a:lnTo>
                  <a:lnTo>
                    <a:pt x="209" y="33"/>
                  </a:lnTo>
                  <a:lnTo>
                    <a:pt x="209" y="0"/>
                  </a:lnTo>
                  <a:lnTo>
                    <a:pt x="0" y="0"/>
                  </a:lnTo>
                  <a:lnTo>
                    <a:pt x="0" y="166"/>
                  </a:lnTo>
                  <a:lnTo>
                    <a:pt x="1" y="178"/>
                  </a:lnTo>
                  <a:lnTo>
                    <a:pt x="4" y="188"/>
                  </a:lnTo>
                  <a:lnTo>
                    <a:pt x="10" y="197"/>
                  </a:lnTo>
                  <a:lnTo>
                    <a:pt x="18" y="205"/>
                  </a:lnTo>
                  <a:lnTo>
                    <a:pt x="26" y="211"/>
                  </a:lnTo>
                  <a:lnTo>
                    <a:pt x="38" y="215"/>
                  </a:lnTo>
                  <a:lnTo>
                    <a:pt x="52" y="218"/>
                  </a:lnTo>
                  <a:lnTo>
                    <a:pt x="67" y="220"/>
                  </a:lnTo>
                  <a:lnTo>
                    <a:pt x="124" y="223"/>
                  </a:lnTo>
                </a:path>
              </a:pathLst>
            </a:custGeom>
            <a:noFill/>
            <a:ln w="9525">
              <a:noFill/>
            </a:ln>
          </p:spPr>
          <p:txBody>
            <a:bodyPr/>
            <a:lstStyle/>
            <a:p>
              <a:endParaRPr lang="zh-CN" altLang="en-US"/>
            </a:p>
          </p:txBody>
        </p:sp>
        <p:sp>
          <p:nvSpPr>
            <p:cNvPr id="7" name="Freeform 16"/>
            <p:cNvSpPr/>
            <p:nvPr/>
          </p:nvSpPr>
          <p:spPr>
            <a:xfrm>
              <a:off x="1420" y="0"/>
              <a:ext cx="225" cy="220"/>
            </a:xfrm>
            <a:custGeom>
              <a:avLst/>
              <a:gdLst/>
              <a:ahLst/>
              <a:cxnLst>
                <a:cxn ang="0">
                  <a:pos x="191" y="0"/>
                </a:cxn>
                <a:cxn ang="0">
                  <a:pos x="117" y="156"/>
                </a:cxn>
                <a:cxn ang="0">
                  <a:pos x="86" y="0"/>
                </a:cxn>
                <a:cxn ang="0">
                  <a:pos x="0" y="0"/>
                </a:cxn>
                <a:cxn ang="0">
                  <a:pos x="42" y="220"/>
                </a:cxn>
                <a:cxn ang="0">
                  <a:pos x="101" y="220"/>
                </a:cxn>
                <a:cxn ang="0">
                  <a:pos x="107" y="218"/>
                </a:cxn>
                <a:cxn ang="0">
                  <a:pos x="116" y="214"/>
                </a:cxn>
                <a:cxn ang="0">
                  <a:pos x="125" y="208"/>
                </a:cxn>
                <a:cxn ang="0">
                  <a:pos x="129" y="202"/>
                </a:cxn>
                <a:cxn ang="0">
                  <a:pos x="225" y="0"/>
                </a:cxn>
                <a:cxn ang="0">
                  <a:pos x="191" y="0"/>
                </a:cxn>
              </a:cxnLst>
              <a:rect l="0" t="0" r="0" b="0"/>
              <a:pathLst>
                <a:path w="225" h="220">
                  <a:moveTo>
                    <a:pt x="191" y="0"/>
                  </a:moveTo>
                  <a:lnTo>
                    <a:pt x="117" y="156"/>
                  </a:lnTo>
                  <a:lnTo>
                    <a:pt x="86" y="0"/>
                  </a:lnTo>
                  <a:lnTo>
                    <a:pt x="0" y="0"/>
                  </a:lnTo>
                  <a:lnTo>
                    <a:pt x="42" y="220"/>
                  </a:lnTo>
                  <a:lnTo>
                    <a:pt x="101" y="220"/>
                  </a:lnTo>
                  <a:lnTo>
                    <a:pt x="107" y="218"/>
                  </a:lnTo>
                  <a:lnTo>
                    <a:pt x="116" y="214"/>
                  </a:lnTo>
                  <a:lnTo>
                    <a:pt x="125" y="208"/>
                  </a:lnTo>
                  <a:lnTo>
                    <a:pt x="129" y="202"/>
                  </a:lnTo>
                  <a:lnTo>
                    <a:pt x="225" y="0"/>
                  </a:lnTo>
                  <a:lnTo>
                    <a:pt x="191" y="0"/>
                  </a:lnTo>
                </a:path>
              </a:pathLst>
            </a:custGeom>
            <a:noFill/>
            <a:ln w="9525">
              <a:noFill/>
            </a:ln>
          </p:spPr>
          <p:txBody>
            <a:bodyPr/>
            <a:lstStyle/>
            <a:p>
              <a:endParaRPr lang="zh-CN" altLang="en-US"/>
            </a:p>
          </p:txBody>
        </p:sp>
        <p:sp>
          <p:nvSpPr>
            <p:cNvPr id="8" name="Freeform 17"/>
            <p:cNvSpPr/>
            <p:nvPr/>
          </p:nvSpPr>
          <p:spPr>
            <a:xfrm>
              <a:off x="1294" y="0"/>
              <a:ext cx="76" cy="220"/>
            </a:xfrm>
            <a:custGeom>
              <a:avLst/>
              <a:gdLst/>
              <a:ahLst/>
              <a:cxnLst>
                <a:cxn ang="0">
                  <a:pos x="76" y="220"/>
                </a:cxn>
                <a:cxn ang="0">
                  <a:pos x="67" y="220"/>
                </a:cxn>
                <a:cxn ang="0">
                  <a:pos x="56" y="220"/>
                </a:cxn>
                <a:cxn ang="0">
                  <a:pos x="42" y="217"/>
                </a:cxn>
                <a:cxn ang="0">
                  <a:pos x="33" y="214"/>
                </a:cxn>
                <a:cxn ang="0">
                  <a:pos x="24" y="211"/>
                </a:cxn>
                <a:cxn ang="0">
                  <a:pos x="18" y="206"/>
                </a:cxn>
                <a:cxn ang="0">
                  <a:pos x="12" y="202"/>
                </a:cxn>
                <a:cxn ang="0">
                  <a:pos x="8" y="196"/>
                </a:cxn>
                <a:cxn ang="0">
                  <a:pos x="3" y="187"/>
                </a:cxn>
                <a:cxn ang="0">
                  <a:pos x="2" y="178"/>
                </a:cxn>
                <a:cxn ang="0">
                  <a:pos x="0" y="166"/>
                </a:cxn>
                <a:cxn ang="0">
                  <a:pos x="0" y="0"/>
                </a:cxn>
                <a:cxn ang="0">
                  <a:pos x="76" y="0"/>
                </a:cxn>
                <a:cxn ang="0">
                  <a:pos x="76" y="220"/>
                </a:cxn>
              </a:cxnLst>
              <a:rect l="0" t="0" r="0" b="0"/>
              <a:pathLst>
                <a:path w="76" h="220">
                  <a:moveTo>
                    <a:pt x="76" y="220"/>
                  </a:moveTo>
                  <a:lnTo>
                    <a:pt x="67" y="220"/>
                  </a:lnTo>
                  <a:lnTo>
                    <a:pt x="56" y="220"/>
                  </a:lnTo>
                  <a:lnTo>
                    <a:pt x="42" y="217"/>
                  </a:lnTo>
                  <a:lnTo>
                    <a:pt x="33" y="214"/>
                  </a:lnTo>
                  <a:lnTo>
                    <a:pt x="24" y="211"/>
                  </a:lnTo>
                  <a:lnTo>
                    <a:pt x="18" y="206"/>
                  </a:lnTo>
                  <a:lnTo>
                    <a:pt x="12" y="202"/>
                  </a:lnTo>
                  <a:lnTo>
                    <a:pt x="8" y="196"/>
                  </a:lnTo>
                  <a:lnTo>
                    <a:pt x="3" y="187"/>
                  </a:lnTo>
                  <a:lnTo>
                    <a:pt x="2" y="178"/>
                  </a:lnTo>
                  <a:lnTo>
                    <a:pt x="0" y="166"/>
                  </a:lnTo>
                  <a:lnTo>
                    <a:pt x="0" y="0"/>
                  </a:lnTo>
                  <a:lnTo>
                    <a:pt x="76" y="0"/>
                  </a:lnTo>
                  <a:lnTo>
                    <a:pt x="76" y="220"/>
                  </a:lnTo>
                </a:path>
              </a:pathLst>
            </a:custGeom>
            <a:noFill/>
            <a:ln w="9525">
              <a:noFill/>
            </a:ln>
          </p:spPr>
          <p:txBody>
            <a:bodyPr/>
            <a:lstStyle/>
            <a:p>
              <a:endParaRPr lang="zh-CN" altLang="en-US"/>
            </a:p>
          </p:txBody>
        </p:sp>
        <p:sp>
          <p:nvSpPr>
            <p:cNvPr id="10" name="Freeform 18"/>
            <p:cNvSpPr/>
            <p:nvPr/>
          </p:nvSpPr>
          <p:spPr>
            <a:xfrm>
              <a:off x="1110" y="33"/>
              <a:ext cx="100" cy="55"/>
            </a:xfrm>
            <a:custGeom>
              <a:avLst/>
              <a:gdLst/>
              <a:ahLst/>
              <a:cxnLst>
                <a:cxn ang="0">
                  <a:pos x="100" y="26"/>
                </a:cxn>
                <a:cxn ang="0">
                  <a:pos x="100" y="26"/>
                </a:cxn>
                <a:cxn ang="0">
                  <a:pos x="98" y="17"/>
                </a:cxn>
                <a:cxn ang="0">
                  <a:pos x="94" y="10"/>
                </a:cxn>
                <a:cxn ang="0">
                  <a:pos x="89" y="6"/>
                </a:cxn>
                <a:cxn ang="0">
                  <a:pos x="80" y="1"/>
                </a:cxn>
                <a:cxn ang="0">
                  <a:pos x="70" y="1"/>
                </a:cxn>
                <a:cxn ang="0">
                  <a:pos x="49" y="0"/>
                </a:cxn>
                <a:cxn ang="0">
                  <a:pos x="0" y="0"/>
                </a:cxn>
                <a:cxn ang="0">
                  <a:pos x="0" y="55"/>
                </a:cxn>
                <a:cxn ang="0">
                  <a:pos x="55" y="55"/>
                </a:cxn>
                <a:cxn ang="0">
                  <a:pos x="73" y="55"/>
                </a:cxn>
                <a:cxn ang="0">
                  <a:pos x="83" y="52"/>
                </a:cxn>
                <a:cxn ang="0">
                  <a:pos x="91" y="49"/>
                </a:cxn>
                <a:cxn ang="0">
                  <a:pos x="95" y="43"/>
                </a:cxn>
                <a:cxn ang="0">
                  <a:pos x="98" y="35"/>
                </a:cxn>
                <a:cxn ang="0">
                  <a:pos x="100" y="26"/>
                </a:cxn>
              </a:cxnLst>
              <a:rect l="0" t="0" r="0" b="0"/>
              <a:pathLst>
                <a:path w="100" h="55">
                  <a:moveTo>
                    <a:pt x="100" y="26"/>
                  </a:moveTo>
                  <a:lnTo>
                    <a:pt x="100" y="26"/>
                  </a:lnTo>
                  <a:lnTo>
                    <a:pt x="98" y="17"/>
                  </a:lnTo>
                  <a:lnTo>
                    <a:pt x="94" y="10"/>
                  </a:lnTo>
                  <a:lnTo>
                    <a:pt x="89" y="6"/>
                  </a:lnTo>
                  <a:lnTo>
                    <a:pt x="80" y="1"/>
                  </a:lnTo>
                  <a:lnTo>
                    <a:pt x="70" y="1"/>
                  </a:lnTo>
                  <a:lnTo>
                    <a:pt x="49" y="0"/>
                  </a:lnTo>
                  <a:lnTo>
                    <a:pt x="0" y="0"/>
                  </a:lnTo>
                  <a:lnTo>
                    <a:pt x="0" y="55"/>
                  </a:lnTo>
                  <a:lnTo>
                    <a:pt x="55" y="55"/>
                  </a:lnTo>
                  <a:lnTo>
                    <a:pt x="73" y="55"/>
                  </a:lnTo>
                  <a:lnTo>
                    <a:pt x="83" y="52"/>
                  </a:lnTo>
                  <a:lnTo>
                    <a:pt x="91" y="49"/>
                  </a:lnTo>
                  <a:lnTo>
                    <a:pt x="95" y="43"/>
                  </a:lnTo>
                  <a:lnTo>
                    <a:pt x="98" y="35"/>
                  </a:lnTo>
                  <a:lnTo>
                    <a:pt x="100" y="26"/>
                  </a:lnTo>
                </a:path>
              </a:pathLst>
            </a:custGeom>
            <a:noFill/>
            <a:ln w="9525">
              <a:noFill/>
            </a:ln>
          </p:spPr>
          <p:txBody>
            <a:bodyPr/>
            <a:lstStyle/>
            <a:p>
              <a:endParaRPr lang="zh-CN" altLang="en-US"/>
            </a:p>
          </p:txBody>
        </p:sp>
        <p:sp>
          <p:nvSpPr>
            <p:cNvPr id="12" name="Freeform 19"/>
            <p:cNvSpPr/>
            <p:nvPr/>
          </p:nvSpPr>
          <p:spPr>
            <a:xfrm>
              <a:off x="1036" y="0"/>
              <a:ext cx="208" cy="220"/>
            </a:xfrm>
            <a:custGeom>
              <a:avLst/>
              <a:gdLst/>
              <a:ahLst/>
              <a:cxnLst>
                <a:cxn ang="0">
                  <a:pos x="208" y="220"/>
                </a:cxn>
                <a:cxn ang="0">
                  <a:pos x="174" y="220"/>
                </a:cxn>
                <a:cxn ang="0">
                  <a:pos x="174" y="147"/>
                </a:cxn>
                <a:cxn ang="0">
                  <a:pos x="172" y="141"/>
                </a:cxn>
                <a:cxn ang="0">
                  <a:pos x="171" y="135"/>
                </a:cxn>
                <a:cxn ang="0">
                  <a:pos x="168" y="131"/>
                </a:cxn>
                <a:cxn ang="0">
                  <a:pos x="163" y="126"/>
                </a:cxn>
                <a:cxn ang="0">
                  <a:pos x="157" y="123"/>
                </a:cxn>
                <a:cxn ang="0">
                  <a:pos x="150" y="122"/>
                </a:cxn>
                <a:cxn ang="0">
                  <a:pos x="142" y="120"/>
                </a:cxn>
                <a:cxn ang="0">
                  <a:pos x="134" y="120"/>
                </a:cxn>
                <a:cxn ang="0">
                  <a:pos x="125" y="120"/>
                </a:cxn>
                <a:cxn ang="0">
                  <a:pos x="117" y="120"/>
                </a:cxn>
                <a:cxn ang="0">
                  <a:pos x="74" y="120"/>
                </a:cxn>
                <a:cxn ang="0">
                  <a:pos x="74" y="220"/>
                </a:cxn>
                <a:cxn ang="0">
                  <a:pos x="59" y="220"/>
                </a:cxn>
                <a:cxn ang="0">
                  <a:pos x="46" y="218"/>
                </a:cxn>
                <a:cxn ang="0">
                  <a:pos x="34" y="217"/>
                </a:cxn>
                <a:cxn ang="0">
                  <a:pos x="25" y="212"/>
                </a:cxn>
                <a:cxn ang="0">
                  <a:pos x="19" y="209"/>
                </a:cxn>
                <a:cxn ang="0">
                  <a:pos x="15" y="206"/>
                </a:cxn>
                <a:cxn ang="0">
                  <a:pos x="11" y="200"/>
                </a:cxn>
                <a:cxn ang="0">
                  <a:pos x="6" y="196"/>
                </a:cxn>
                <a:cxn ang="0">
                  <a:pos x="3" y="190"/>
                </a:cxn>
                <a:cxn ang="0">
                  <a:pos x="2" y="183"/>
                </a:cxn>
                <a:cxn ang="0">
                  <a:pos x="0" y="175"/>
                </a:cxn>
                <a:cxn ang="0">
                  <a:pos x="0" y="166"/>
                </a:cxn>
                <a:cxn ang="0">
                  <a:pos x="0" y="0"/>
                </a:cxn>
                <a:cxn ang="0">
                  <a:pos x="141" y="0"/>
                </a:cxn>
                <a:cxn ang="0">
                  <a:pos x="154" y="1"/>
                </a:cxn>
                <a:cxn ang="0">
                  <a:pos x="166" y="3"/>
                </a:cxn>
                <a:cxn ang="0">
                  <a:pos x="177" y="6"/>
                </a:cxn>
                <a:cxn ang="0">
                  <a:pos x="185" y="10"/>
                </a:cxn>
                <a:cxn ang="0">
                  <a:pos x="196" y="18"/>
                </a:cxn>
                <a:cxn ang="0">
                  <a:pos x="202" y="28"/>
                </a:cxn>
                <a:cxn ang="0">
                  <a:pos x="206" y="40"/>
                </a:cxn>
                <a:cxn ang="0">
                  <a:pos x="208" y="53"/>
                </a:cxn>
                <a:cxn ang="0">
                  <a:pos x="206" y="71"/>
                </a:cxn>
                <a:cxn ang="0">
                  <a:pos x="205" y="77"/>
                </a:cxn>
                <a:cxn ang="0">
                  <a:pos x="202" y="85"/>
                </a:cxn>
                <a:cxn ang="0">
                  <a:pos x="199" y="89"/>
                </a:cxn>
                <a:cxn ang="0">
                  <a:pos x="194" y="93"/>
                </a:cxn>
                <a:cxn ang="0">
                  <a:pos x="190" y="98"/>
                </a:cxn>
                <a:cxn ang="0">
                  <a:pos x="184" y="99"/>
                </a:cxn>
                <a:cxn ang="0">
                  <a:pos x="194" y="110"/>
                </a:cxn>
                <a:cxn ang="0">
                  <a:pos x="202" y="117"/>
                </a:cxn>
                <a:cxn ang="0">
                  <a:pos x="205" y="122"/>
                </a:cxn>
                <a:cxn ang="0">
                  <a:pos x="206" y="129"/>
                </a:cxn>
                <a:cxn ang="0">
                  <a:pos x="208" y="135"/>
                </a:cxn>
                <a:cxn ang="0">
                  <a:pos x="208" y="144"/>
                </a:cxn>
                <a:cxn ang="0">
                  <a:pos x="208" y="220"/>
                </a:cxn>
              </a:cxnLst>
              <a:rect l="0" t="0" r="0" b="0"/>
              <a:pathLst>
                <a:path w="208" h="220">
                  <a:moveTo>
                    <a:pt x="208" y="220"/>
                  </a:moveTo>
                  <a:lnTo>
                    <a:pt x="174" y="220"/>
                  </a:lnTo>
                  <a:lnTo>
                    <a:pt x="174" y="147"/>
                  </a:lnTo>
                  <a:lnTo>
                    <a:pt x="172" y="141"/>
                  </a:lnTo>
                  <a:lnTo>
                    <a:pt x="171" y="135"/>
                  </a:lnTo>
                  <a:lnTo>
                    <a:pt x="168" y="131"/>
                  </a:lnTo>
                  <a:lnTo>
                    <a:pt x="163" y="126"/>
                  </a:lnTo>
                  <a:lnTo>
                    <a:pt x="157" y="123"/>
                  </a:lnTo>
                  <a:lnTo>
                    <a:pt x="150" y="122"/>
                  </a:lnTo>
                  <a:lnTo>
                    <a:pt x="142" y="120"/>
                  </a:lnTo>
                  <a:lnTo>
                    <a:pt x="134" y="120"/>
                  </a:lnTo>
                  <a:lnTo>
                    <a:pt x="125" y="120"/>
                  </a:lnTo>
                  <a:lnTo>
                    <a:pt x="117" y="120"/>
                  </a:lnTo>
                  <a:lnTo>
                    <a:pt x="74" y="120"/>
                  </a:lnTo>
                  <a:lnTo>
                    <a:pt x="74" y="220"/>
                  </a:lnTo>
                  <a:lnTo>
                    <a:pt x="59" y="220"/>
                  </a:lnTo>
                  <a:lnTo>
                    <a:pt x="46" y="218"/>
                  </a:lnTo>
                  <a:lnTo>
                    <a:pt x="34" y="217"/>
                  </a:lnTo>
                  <a:lnTo>
                    <a:pt x="25" y="212"/>
                  </a:lnTo>
                  <a:lnTo>
                    <a:pt x="19" y="209"/>
                  </a:lnTo>
                  <a:lnTo>
                    <a:pt x="15" y="206"/>
                  </a:lnTo>
                  <a:lnTo>
                    <a:pt x="11" y="200"/>
                  </a:lnTo>
                  <a:lnTo>
                    <a:pt x="6" y="196"/>
                  </a:lnTo>
                  <a:lnTo>
                    <a:pt x="3" y="190"/>
                  </a:lnTo>
                  <a:lnTo>
                    <a:pt x="2" y="183"/>
                  </a:lnTo>
                  <a:lnTo>
                    <a:pt x="0" y="175"/>
                  </a:lnTo>
                  <a:lnTo>
                    <a:pt x="0" y="166"/>
                  </a:lnTo>
                  <a:lnTo>
                    <a:pt x="0" y="0"/>
                  </a:lnTo>
                  <a:lnTo>
                    <a:pt x="141" y="0"/>
                  </a:lnTo>
                  <a:lnTo>
                    <a:pt x="154" y="1"/>
                  </a:lnTo>
                  <a:lnTo>
                    <a:pt x="166" y="3"/>
                  </a:lnTo>
                  <a:lnTo>
                    <a:pt x="177" y="6"/>
                  </a:lnTo>
                  <a:lnTo>
                    <a:pt x="185" y="10"/>
                  </a:lnTo>
                  <a:lnTo>
                    <a:pt x="196" y="18"/>
                  </a:lnTo>
                  <a:lnTo>
                    <a:pt x="202" y="28"/>
                  </a:lnTo>
                  <a:lnTo>
                    <a:pt x="206" y="40"/>
                  </a:lnTo>
                  <a:lnTo>
                    <a:pt x="208" y="53"/>
                  </a:lnTo>
                  <a:lnTo>
                    <a:pt x="206" y="71"/>
                  </a:lnTo>
                  <a:lnTo>
                    <a:pt x="205" y="77"/>
                  </a:lnTo>
                  <a:lnTo>
                    <a:pt x="202" y="85"/>
                  </a:lnTo>
                  <a:lnTo>
                    <a:pt x="199" y="89"/>
                  </a:lnTo>
                  <a:lnTo>
                    <a:pt x="194" y="93"/>
                  </a:lnTo>
                  <a:lnTo>
                    <a:pt x="190" y="98"/>
                  </a:lnTo>
                  <a:lnTo>
                    <a:pt x="184" y="99"/>
                  </a:lnTo>
                  <a:lnTo>
                    <a:pt x="194" y="110"/>
                  </a:lnTo>
                  <a:lnTo>
                    <a:pt x="202" y="117"/>
                  </a:lnTo>
                  <a:lnTo>
                    <a:pt x="205" y="122"/>
                  </a:lnTo>
                  <a:lnTo>
                    <a:pt x="206" y="129"/>
                  </a:lnTo>
                  <a:lnTo>
                    <a:pt x="208" y="135"/>
                  </a:lnTo>
                  <a:lnTo>
                    <a:pt x="208" y="144"/>
                  </a:lnTo>
                  <a:lnTo>
                    <a:pt x="208" y="220"/>
                  </a:lnTo>
                </a:path>
              </a:pathLst>
            </a:custGeom>
            <a:noFill/>
            <a:ln w="9525">
              <a:noFill/>
            </a:ln>
          </p:spPr>
          <p:txBody>
            <a:bodyPr/>
            <a:lstStyle/>
            <a:p>
              <a:endParaRPr lang="zh-CN" altLang="en-US"/>
            </a:p>
          </p:txBody>
        </p:sp>
        <p:sp>
          <p:nvSpPr>
            <p:cNvPr id="14" name="Freeform 20"/>
            <p:cNvSpPr/>
            <p:nvPr/>
          </p:nvSpPr>
          <p:spPr>
            <a:xfrm>
              <a:off x="777" y="0"/>
              <a:ext cx="209" cy="223"/>
            </a:xfrm>
            <a:custGeom>
              <a:avLst/>
              <a:gdLst/>
              <a:ahLst/>
              <a:cxnLst>
                <a:cxn ang="0">
                  <a:pos x="0" y="0"/>
                </a:cxn>
                <a:cxn ang="0">
                  <a:pos x="0" y="166"/>
                </a:cxn>
                <a:cxn ang="0">
                  <a:pos x="1" y="178"/>
                </a:cxn>
                <a:cxn ang="0">
                  <a:pos x="4" y="188"/>
                </a:cxn>
                <a:cxn ang="0">
                  <a:pos x="9" y="197"/>
                </a:cxn>
                <a:cxn ang="0">
                  <a:pos x="16" y="205"/>
                </a:cxn>
                <a:cxn ang="0">
                  <a:pos x="26" y="211"/>
                </a:cxn>
                <a:cxn ang="0">
                  <a:pos x="37" y="215"/>
                </a:cxn>
                <a:cxn ang="0">
                  <a:pos x="50" y="218"/>
                </a:cxn>
                <a:cxn ang="0">
                  <a:pos x="66" y="220"/>
                </a:cxn>
                <a:cxn ang="0">
                  <a:pos x="124" y="223"/>
                </a:cxn>
                <a:cxn ang="0">
                  <a:pos x="209" y="220"/>
                </a:cxn>
                <a:cxn ang="0">
                  <a:pos x="209" y="187"/>
                </a:cxn>
                <a:cxn ang="0">
                  <a:pos x="95" y="187"/>
                </a:cxn>
                <a:cxn ang="0">
                  <a:pos x="87" y="187"/>
                </a:cxn>
                <a:cxn ang="0">
                  <a:pos x="81" y="183"/>
                </a:cxn>
                <a:cxn ang="0">
                  <a:pos x="77" y="177"/>
                </a:cxn>
                <a:cxn ang="0">
                  <a:pos x="75" y="172"/>
                </a:cxn>
                <a:cxn ang="0">
                  <a:pos x="74" y="169"/>
                </a:cxn>
                <a:cxn ang="0">
                  <a:pos x="74" y="0"/>
                </a:cxn>
                <a:cxn ang="0">
                  <a:pos x="0" y="0"/>
                </a:cxn>
              </a:cxnLst>
              <a:rect l="0" t="0" r="0" b="0"/>
              <a:pathLst>
                <a:path w="209" h="223">
                  <a:moveTo>
                    <a:pt x="0" y="0"/>
                  </a:moveTo>
                  <a:lnTo>
                    <a:pt x="0" y="166"/>
                  </a:lnTo>
                  <a:lnTo>
                    <a:pt x="1" y="178"/>
                  </a:lnTo>
                  <a:lnTo>
                    <a:pt x="4" y="188"/>
                  </a:lnTo>
                  <a:lnTo>
                    <a:pt x="9" y="197"/>
                  </a:lnTo>
                  <a:lnTo>
                    <a:pt x="16" y="205"/>
                  </a:lnTo>
                  <a:lnTo>
                    <a:pt x="26" y="211"/>
                  </a:lnTo>
                  <a:lnTo>
                    <a:pt x="37" y="215"/>
                  </a:lnTo>
                  <a:lnTo>
                    <a:pt x="50" y="218"/>
                  </a:lnTo>
                  <a:lnTo>
                    <a:pt x="66" y="220"/>
                  </a:lnTo>
                  <a:lnTo>
                    <a:pt x="124" y="223"/>
                  </a:lnTo>
                  <a:lnTo>
                    <a:pt x="209" y="220"/>
                  </a:lnTo>
                  <a:lnTo>
                    <a:pt x="209" y="187"/>
                  </a:lnTo>
                  <a:lnTo>
                    <a:pt x="95" y="187"/>
                  </a:lnTo>
                  <a:lnTo>
                    <a:pt x="87" y="187"/>
                  </a:lnTo>
                  <a:lnTo>
                    <a:pt x="81" y="183"/>
                  </a:lnTo>
                  <a:lnTo>
                    <a:pt x="77" y="177"/>
                  </a:lnTo>
                  <a:lnTo>
                    <a:pt x="75" y="172"/>
                  </a:lnTo>
                  <a:lnTo>
                    <a:pt x="74" y="169"/>
                  </a:lnTo>
                  <a:lnTo>
                    <a:pt x="74" y="0"/>
                  </a:lnTo>
                  <a:lnTo>
                    <a:pt x="0" y="0"/>
                  </a:lnTo>
                </a:path>
              </a:pathLst>
            </a:custGeom>
            <a:noFill/>
            <a:ln w="9525">
              <a:noFill/>
            </a:ln>
          </p:spPr>
          <p:txBody>
            <a:bodyPr/>
            <a:lstStyle/>
            <a:p>
              <a:endParaRPr lang="zh-CN" altLang="en-US"/>
            </a:p>
          </p:txBody>
        </p:sp>
        <p:sp>
          <p:nvSpPr>
            <p:cNvPr id="15" name="Freeform 21"/>
            <p:cNvSpPr/>
            <p:nvPr/>
          </p:nvSpPr>
          <p:spPr>
            <a:xfrm>
              <a:off x="517" y="0"/>
              <a:ext cx="209" cy="223"/>
            </a:xfrm>
            <a:custGeom>
              <a:avLst/>
              <a:gdLst/>
              <a:ahLst/>
              <a:cxnLst>
                <a:cxn ang="0">
                  <a:pos x="0" y="0"/>
                </a:cxn>
                <a:cxn ang="0">
                  <a:pos x="0" y="166"/>
                </a:cxn>
                <a:cxn ang="0">
                  <a:pos x="2" y="178"/>
                </a:cxn>
                <a:cxn ang="0">
                  <a:pos x="5" y="188"/>
                </a:cxn>
                <a:cxn ang="0">
                  <a:pos x="11" y="197"/>
                </a:cxn>
                <a:cxn ang="0">
                  <a:pos x="18" y="205"/>
                </a:cxn>
                <a:cxn ang="0">
                  <a:pos x="27" y="211"/>
                </a:cxn>
                <a:cxn ang="0">
                  <a:pos x="39" y="215"/>
                </a:cxn>
                <a:cxn ang="0">
                  <a:pos x="52" y="218"/>
                </a:cxn>
                <a:cxn ang="0">
                  <a:pos x="67" y="220"/>
                </a:cxn>
                <a:cxn ang="0">
                  <a:pos x="125" y="223"/>
                </a:cxn>
                <a:cxn ang="0">
                  <a:pos x="209" y="220"/>
                </a:cxn>
                <a:cxn ang="0">
                  <a:pos x="209" y="187"/>
                </a:cxn>
                <a:cxn ang="0">
                  <a:pos x="95" y="187"/>
                </a:cxn>
                <a:cxn ang="0">
                  <a:pos x="89" y="187"/>
                </a:cxn>
                <a:cxn ang="0">
                  <a:pos x="82" y="183"/>
                </a:cxn>
                <a:cxn ang="0">
                  <a:pos x="79" y="180"/>
                </a:cxn>
                <a:cxn ang="0">
                  <a:pos x="77" y="177"/>
                </a:cxn>
                <a:cxn ang="0">
                  <a:pos x="76" y="172"/>
                </a:cxn>
                <a:cxn ang="0">
                  <a:pos x="76" y="169"/>
                </a:cxn>
                <a:cxn ang="0">
                  <a:pos x="76" y="0"/>
                </a:cxn>
                <a:cxn ang="0">
                  <a:pos x="0" y="0"/>
                </a:cxn>
              </a:cxnLst>
              <a:rect l="0" t="0" r="0" b="0"/>
              <a:pathLst>
                <a:path w="209" h="223">
                  <a:moveTo>
                    <a:pt x="0" y="0"/>
                  </a:moveTo>
                  <a:lnTo>
                    <a:pt x="0" y="166"/>
                  </a:lnTo>
                  <a:lnTo>
                    <a:pt x="2" y="178"/>
                  </a:lnTo>
                  <a:lnTo>
                    <a:pt x="5" y="188"/>
                  </a:lnTo>
                  <a:lnTo>
                    <a:pt x="11" y="197"/>
                  </a:lnTo>
                  <a:lnTo>
                    <a:pt x="18" y="205"/>
                  </a:lnTo>
                  <a:lnTo>
                    <a:pt x="27" y="211"/>
                  </a:lnTo>
                  <a:lnTo>
                    <a:pt x="39" y="215"/>
                  </a:lnTo>
                  <a:lnTo>
                    <a:pt x="52" y="218"/>
                  </a:lnTo>
                  <a:lnTo>
                    <a:pt x="67" y="220"/>
                  </a:lnTo>
                  <a:lnTo>
                    <a:pt x="125" y="223"/>
                  </a:lnTo>
                  <a:lnTo>
                    <a:pt x="209" y="220"/>
                  </a:lnTo>
                  <a:lnTo>
                    <a:pt x="209" y="187"/>
                  </a:lnTo>
                  <a:lnTo>
                    <a:pt x="95" y="187"/>
                  </a:lnTo>
                  <a:lnTo>
                    <a:pt x="89" y="187"/>
                  </a:lnTo>
                  <a:lnTo>
                    <a:pt x="82" y="183"/>
                  </a:lnTo>
                  <a:lnTo>
                    <a:pt x="79" y="180"/>
                  </a:lnTo>
                  <a:lnTo>
                    <a:pt x="77" y="177"/>
                  </a:lnTo>
                  <a:lnTo>
                    <a:pt x="76" y="172"/>
                  </a:lnTo>
                  <a:lnTo>
                    <a:pt x="76" y="169"/>
                  </a:lnTo>
                  <a:lnTo>
                    <a:pt x="76" y="0"/>
                  </a:lnTo>
                  <a:lnTo>
                    <a:pt x="0" y="0"/>
                  </a:lnTo>
                </a:path>
              </a:pathLst>
            </a:custGeom>
            <a:noFill/>
            <a:ln w="9525">
              <a:noFill/>
            </a:ln>
          </p:spPr>
          <p:txBody>
            <a:bodyPr/>
            <a:lstStyle/>
            <a:p>
              <a:endParaRPr lang="zh-CN" altLang="en-US"/>
            </a:p>
          </p:txBody>
        </p:sp>
        <p:sp>
          <p:nvSpPr>
            <p:cNvPr id="21" name="Freeform 22"/>
            <p:cNvSpPr/>
            <p:nvPr/>
          </p:nvSpPr>
          <p:spPr>
            <a:xfrm>
              <a:off x="259" y="0"/>
              <a:ext cx="208" cy="223"/>
            </a:xfrm>
            <a:custGeom>
              <a:avLst/>
              <a:gdLst/>
              <a:ahLst/>
              <a:cxnLst>
                <a:cxn ang="0">
                  <a:pos x="75" y="0"/>
                </a:cxn>
                <a:cxn ang="0">
                  <a:pos x="75" y="169"/>
                </a:cxn>
                <a:cxn ang="0">
                  <a:pos x="76" y="177"/>
                </a:cxn>
                <a:cxn ang="0">
                  <a:pos x="82" y="183"/>
                </a:cxn>
                <a:cxn ang="0">
                  <a:pos x="88" y="185"/>
                </a:cxn>
                <a:cxn ang="0">
                  <a:pos x="94" y="187"/>
                </a:cxn>
                <a:cxn ang="0">
                  <a:pos x="155" y="187"/>
                </a:cxn>
                <a:cxn ang="0">
                  <a:pos x="161" y="185"/>
                </a:cxn>
                <a:cxn ang="0">
                  <a:pos x="168" y="183"/>
                </a:cxn>
                <a:cxn ang="0">
                  <a:pos x="172" y="177"/>
                </a:cxn>
                <a:cxn ang="0">
                  <a:pos x="174" y="169"/>
                </a:cxn>
                <a:cxn ang="0">
                  <a:pos x="174" y="0"/>
                </a:cxn>
                <a:cxn ang="0">
                  <a:pos x="208" y="0"/>
                </a:cxn>
                <a:cxn ang="0">
                  <a:pos x="208" y="220"/>
                </a:cxn>
                <a:cxn ang="0">
                  <a:pos x="125" y="223"/>
                </a:cxn>
                <a:cxn ang="0">
                  <a:pos x="67" y="220"/>
                </a:cxn>
                <a:cxn ang="0">
                  <a:pos x="51" y="218"/>
                </a:cxn>
                <a:cxn ang="0">
                  <a:pos x="37" y="215"/>
                </a:cxn>
                <a:cxn ang="0">
                  <a:pos x="26" y="211"/>
                </a:cxn>
                <a:cxn ang="0">
                  <a:pos x="17" y="205"/>
                </a:cxn>
                <a:cxn ang="0">
                  <a:pos x="9" y="197"/>
                </a:cxn>
                <a:cxn ang="0">
                  <a:pos x="5" y="188"/>
                </a:cxn>
                <a:cxn ang="0">
                  <a:pos x="2" y="178"/>
                </a:cxn>
                <a:cxn ang="0">
                  <a:pos x="0" y="166"/>
                </a:cxn>
                <a:cxn ang="0">
                  <a:pos x="0" y="0"/>
                </a:cxn>
                <a:cxn ang="0">
                  <a:pos x="75" y="0"/>
                </a:cxn>
              </a:cxnLst>
              <a:rect l="0" t="0" r="0" b="0"/>
              <a:pathLst>
                <a:path w="208" h="223">
                  <a:moveTo>
                    <a:pt x="75" y="0"/>
                  </a:moveTo>
                  <a:lnTo>
                    <a:pt x="75" y="169"/>
                  </a:lnTo>
                  <a:lnTo>
                    <a:pt x="76" y="177"/>
                  </a:lnTo>
                  <a:lnTo>
                    <a:pt x="82" y="183"/>
                  </a:lnTo>
                  <a:lnTo>
                    <a:pt x="88" y="185"/>
                  </a:lnTo>
                  <a:lnTo>
                    <a:pt x="94" y="187"/>
                  </a:lnTo>
                  <a:lnTo>
                    <a:pt x="155" y="187"/>
                  </a:lnTo>
                  <a:lnTo>
                    <a:pt x="161" y="185"/>
                  </a:lnTo>
                  <a:lnTo>
                    <a:pt x="168" y="183"/>
                  </a:lnTo>
                  <a:lnTo>
                    <a:pt x="172" y="177"/>
                  </a:lnTo>
                  <a:lnTo>
                    <a:pt x="174" y="169"/>
                  </a:lnTo>
                  <a:lnTo>
                    <a:pt x="174" y="0"/>
                  </a:lnTo>
                  <a:lnTo>
                    <a:pt x="208" y="0"/>
                  </a:lnTo>
                  <a:lnTo>
                    <a:pt x="208" y="220"/>
                  </a:lnTo>
                  <a:lnTo>
                    <a:pt x="125" y="223"/>
                  </a:lnTo>
                  <a:lnTo>
                    <a:pt x="67" y="220"/>
                  </a:lnTo>
                  <a:lnTo>
                    <a:pt x="51" y="218"/>
                  </a:lnTo>
                  <a:lnTo>
                    <a:pt x="37" y="215"/>
                  </a:lnTo>
                  <a:lnTo>
                    <a:pt x="26" y="211"/>
                  </a:lnTo>
                  <a:lnTo>
                    <a:pt x="17" y="205"/>
                  </a:lnTo>
                  <a:lnTo>
                    <a:pt x="9" y="197"/>
                  </a:lnTo>
                  <a:lnTo>
                    <a:pt x="5" y="188"/>
                  </a:lnTo>
                  <a:lnTo>
                    <a:pt x="2" y="178"/>
                  </a:lnTo>
                  <a:lnTo>
                    <a:pt x="0" y="166"/>
                  </a:lnTo>
                  <a:lnTo>
                    <a:pt x="0" y="0"/>
                  </a:lnTo>
                  <a:lnTo>
                    <a:pt x="75" y="0"/>
                  </a:lnTo>
                </a:path>
              </a:pathLst>
            </a:custGeom>
            <a:noFill/>
            <a:ln w="9525">
              <a:noFill/>
            </a:ln>
          </p:spPr>
          <p:txBody>
            <a:bodyPr/>
            <a:lstStyle/>
            <a:p>
              <a:endParaRPr lang="zh-CN" altLang="en-US"/>
            </a:p>
          </p:txBody>
        </p:sp>
        <p:sp>
          <p:nvSpPr>
            <p:cNvPr id="22" name="Freeform 23"/>
            <p:cNvSpPr/>
            <p:nvPr/>
          </p:nvSpPr>
          <p:spPr>
            <a:xfrm>
              <a:off x="0" y="0"/>
              <a:ext cx="209" cy="220"/>
            </a:xfrm>
            <a:custGeom>
              <a:avLst/>
              <a:gdLst/>
              <a:ahLst/>
              <a:cxnLst>
                <a:cxn ang="0">
                  <a:pos x="76" y="220"/>
                </a:cxn>
                <a:cxn ang="0">
                  <a:pos x="76" y="120"/>
                </a:cxn>
                <a:cxn ang="0">
                  <a:pos x="196" y="120"/>
                </a:cxn>
                <a:cxn ang="0">
                  <a:pos x="196" y="88"/>
                </a:cxn>
                <a:cxn ang="0">
                  <a:pos x="76" y="88"/>
                </a:cxn>
                <a:cxn ang="0">
                  <a:pos x="76" y="33"/>
                </a:cxn>
                <a:cxn ang="0">
                  <a:pos x="209" y="33"/>
                </a:cxn>
                <a:cxn ang="0">
                  <a:pos x="209" y="0"/>
                </a:cxn>
                <a:cxn ang="0">
                  <a:pos x="0" y="0"/>
                </a:cxn>
                <a:cxn ang="0">
                  <a:pos x="0" y="166"/>
                </a:cxn>
                <a:cxn ang="0">
                  <a:pos x="1" y="180"/>
                </a:cxn>
                <a:cxn ang="0">
                  <a:pos x="4" y="185"/>
                </a:cxn>
                <a:cxn ang="0">
                  <a:pos x="7" y="191"/>
                </a:cxn>
                <a:cxn ang="0">
                  <a:pos x="15" y="200"/>
                </a:cxn>
                <a:cxn ang="0">
                  <a:pos x="27" y="209"/>
                </a:cxn>
                <a:cxn ang="0">
                  <a:pos x="37" y="214"/>
                </a:cxn>
                <a:cxn ang="0">
                  <a:pos x="47" y="218"/>
                </a:cxn>
                <a:cxn ang="0">
                  <a:pos x="59" y="220"/>
                </a:cxn>
                <a:cxn ang="0">
                  <a:pos x="70" y="220"/>
                </a:cxn>
                <a:cxn ang="0">
                  <a:pos x="76" y="220"/>
                </a:cxn>
              </a:cxnLst>
              <a:rect l="0" t="0" r="0" b="0"/>
              <a:pathLst>
                <a:path w="209" h="220">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path>
              </a:pathLst>
            </a:custGeom>
            <a:noFill/>
            <a:ln w="9525">
              <a:noFill/>
            </a:ln>
          </p:spPr>
          <p:txBody>
            <a:bodyPr/>
            <a:lstStyle/>
            <a:p>
              <a:endParaRPr lang="zh-CN" altLang="en-US"/>
            </a:p>
          </p:txBody>
        </p:sp>
        <p:sp>
          <p:nvSpPr>
            <p:cNvPr id="23" name="Freeform 24"/>
            <p:cNvSpPr>
              <a:spLocks noEditPoints="1"/>
            </p:cNvSpPr>
            <p:nvPr/>
          </p:nvSpPr>
          <p:spPr>
            <a:xfrm>
              <a:off x="1076" y="295"/>
              <a:ext cx="1084" cy="70"/>
            </a:xfrm>
            <a:custGeom>
              <a:avLst/>
              <a:gdLst/>
              <a:ahLst/>
              <a:cxnLst>
                <a:cxn ang="0">
                  <a:pos x="1014" y="66"/>
                </a:cxn>
                <a:cxn ang="0">
                  <a:pos x="1070" y="51"/>
                </a:cxn>
                <a:cxn ang="0">
                  <a:pos x="1014" y="31"/>
                </a:cxn>
                <a:cxn ang="0">
                  <a:pos x="1053" y="21"/>
                </a:cxn>
                <a:cxn ang="0">
                  <a:pos x="1029" y="36"/>
                </a:cxn>
                <a:cxn ang="0">
                  <a:pos x="1001" y="66"/>
                </a:cxn>
                <a:cxn ang="0">
                  <a:pos x="980" y="25"/>
                </a:cxn>
                <a:cxn ang="0">
                  <a:pos x="952" y="70"/>
                </a:cxn>
                <a:cxn ang="0">
                  <a:pos x="928" y="25"/>
                </a:cxn>
                <a:cxn ang="0">
                  <a:pos x="907" y="69"/>
                </a:cxn>
                <a:cxn ang="0">
                  <a:pos x="903" y="20"/>
                </a:cxn>
                <a:cxn ang="0">
                  <a:pos x="974" y="15"/>
                </a:cxn>
                <a:cxn ang="0">
                  <a:pos x="869" y="51"/>
                </a:cxn>
                <a:cxn ang="0">
                  <a:pos x="813" y="54"/>
                </a:cxn>
                <a:cxn ang="0">
                  <a:pos x="881" y="54"/>
                </a:cxn>
                <a:cxn ang="0">
                  <a:pos x="811" y="67"/>
                </a:cxn>
                <a:cxn ang="0">
                  <a:pos x="810" y="34"/>
                </a:cxn>
                <a:cxn ang="0">
                  <a:pos x="850" y="25"/>
                </a:cxn>
                <a:cxn ang="0">
                  <a:pos x="873" y="20"/>
                </a:cxn>
                <a:cxn ang="0">
                  <a:pos x="762" y="25"/>
                </a:cxn>
                <a:cxn ang="0">
                  <a:pos x="787" y="43"/>
                </a:cxn>
                <a:cxn ang="0">
                  <a:pos x="749" y="60"/>
                </a:cxn>
                <a:cxn ang="0">
                  <a:pos x="713" y="60"/>
                </a:cxn>
                <a:cxn ang="0">
                  <a:pos x="764" y="15"/>
                </a:cxn>
                <a:cxn ang="0">
                  <a:pos x="703" y="21"/>
                </a:cxn>
                <a:cxn ang="0">
                  <a:pos x="679" y="66"/>
                </a:cxn>
                <a:cxn ang="0">
                  <a:pos x="673" y="20"/>
                </a:cxn>
                <a:cxn ang="0">
                  <a:pos x="598" y="25"/>
                </a:cxn>
                <a:cxn ang="0">
                  <a:pos x="630" y="60"/>
                </a:cxn>
                <a:cxn ang="0">
                  <a:pos x="642" y="67"/>
                </a:cxn>
                <a:cxn ang="0">
                  <a:pos x="575" y="55"/>
                </a:cxn>
                <a:cxn ang="0">
                  <a:pos x="641" y="15"/>
                </a:cxn>
                <a:cxn ang="0">
                  <a:pos x="535" y="21"/>
                </a:cxn>
                <a:cxn ang="0">
                  <a:pos x="512" y="66"/>
                </a:cxn>
                <a:cxn ang="0">
                  <a:pos x="506" y="20"/>
                </a:cxn>
                <a:cxn ang="0">
                  <a:pos x="483" y="61"/>
                </a:cxn>
                <a:cxn ang="0">
                  <a:pos x="440" y="70"/>
                </a:cxn>
                <a:cxn ang="0">
                  <a:pos x="409" y="17"/>
                </a:cxn>
                <a:cxn ang="0">
                  <a:pos x="437" y="60"/>
                </a:cxn>
                <a:cxn ang="0">
                  <a:pos x="480" y="15"/>
                </a:cxn>
                <a:cxn ang="0">
                  <a:pos x="366" y="25"/>
                </a:cxn>
                <a:cxn ang="0">
                  <a:pos x="366" y="60"/>
                </a:cxn>
                <a:cxn ang="0">
                  <a:pos x="384" y="67"/>
                </a:cxn>
                <a:cxn ang="0">
                  <a:pos x="319" y="54"/>
                </a:cxn>
                <a:cxn ang="0">
                  <a:pos x="378" y="17"/>
                </a:cxn>
                <a:cxn ang="0">
                  <a:pos x="277" y="69"/>
                </a:cxn>
                <a:cxn ang="0">
                  <a:pos x="214" y="66"/>
                </a:cxn>
                <a:cxn ang="0">
                  <a:pos x="267" y="17"/>
                </a:cxn>
                <a:cxn ang="0">
                  <a:pos x="279" y="66"/>
                </a:cxn>
                <a:cxn ang="0">
                  <a:pos x="185" y="27"/>
                </a:cxn>
                <a:cxn ang="0">
                  <a:pos x="137" y="66"/>
                </a:cxn>
                <a:cxn ang="0">
                  <a:pos x="128" y="21"/>
                </a:cxn>
                <a:cxn ang="0">
                  <a:pos x="199" y="27"/>
                </a:cxn>
                <a:cxn ang="0">
                  <a:pos x="97" y="66"/>
                </a:cxn>
                <a:cxn ang="0">
                  <a:pos x="110" y="8"/>
                </a:cxn>
                <a:cxn ang="0">
                  <a:pos x="102" y="2"/>
                </a:cxn>
                <a:cxn ang="0">
                  <a:pos x="22" y="70"/>
                </a:cxn>
                <a:cxn ang="0">
                  <a:pos x="11" y="0"/>
                </a:cxn>
                <a:cxn ang="0">
                  <a:pos x="77" y="60"/>
                </a:cxn>
              </a:cxnLst>
              <a:rect l="0" t="0" r="0" b="0"/>
              <a:pathLst>
                <a:path w="1084" h="70">
                  <a:moveTo>
                    <a:pt x="1084" y="54"/>
                  </a:moveTo>
                  <a:lnTo>
                    <a:pt x="1084" y="54"/>
                  </a:lnTo>
                  <a:lnTo>
                    <a:pt x="1082" y="61"/>
                  </a:lnTo>
                  <a:lnTo>
                    <a:pt x="1078" y="66"/>
                  </a:lnTo>
                  <a:lnTo>
                    <a:pt x="1070" y="69"/>
                  </a:lnTo>
                  <a:lnTo>
                    <a:pt x="1059" y="70"/>
                  </a:lnTo>
                  <a:lnTo>
                    <a:pt x="1019" y="70"/>
                  </a:lnTo>
                  <a:lnTo>
                    <a:pt x="1016" y="69"/>
                  </a:lnTo>
                  <a:lnTo>
                    <a:pt x="1014" y="66"/>
                  </a:lnTo>
                  <a:lnTo>
                    <a:pt x="1016" y="61"/>
                  </a:lnTo>
                  <a:lnTo>
                    <a:pt x="1019" y="60"/>
                  </a:lnTo>
                  <a:lnTo>
                    <a:pt x="1059" y="60"/>
                  </a:lnTo>
                  <a:lnTo>
                    <a:pt x="1065" y="60"/>
                  </a:lnTo>
                  <a:lnTo>
                    <a:pt x="1067" y="58"/>
                  </a:lnTo>
                  <a:lnTo>
                    <a:pt x="1070" y="57"/>
                  </a:lnTo>
                  <a:lnTo>
                    <a:pt x="1070" y="54"/>
                  </a:lnTo>
                  <a:lnTo>
                    <a:pt x="1070" y="52"/>
                  </a:lnTo>
                  <a:lnTo>
                    <a:pt x="1070" y="51"/>
                  </a:lnTo>
                  <a:lnTo>
                    <a:pt x="1067" y="49"/>
                  </a:lnTo>
                  <a:lnTo>
                    <a:pt x="1060" y="48"/>
                  </a:lnTo>
                  <a:lnTo>
                    <a:pt x="1041" y="48"/>
                  </a:lnTo>
                  <a:lnTo>
                    <a:pt x="1029" y="46"/>
                  </a:lnTo>
                  <a:lnTo>
                    <a:pt x="1020" y="43"/>
                  </a:lnTo>
                  <a:lnTo>
                    <a:pt x="1017" y="42"/>
                  </a:lnTo>
                  <a:lnTo>
                    <a:pt x="1016" y="39"/>
                  </a:lnTo>
                  <a:lnTo>
                    <a:pt x="1014" y="36"/>
                  </a:lnTo>
                  <a:lnTo>
                    <a:pt x="1014" y="31"/>
                  </a:lnTo>
                  <a:lnTo>
                    <a:pt x="1014" y="28"/>
                  </a:lnTo>
                  <a:lnTo>
                    <a:pt x="1014" y="24"/>
                  </a:lnTo>
                  <a:lnTo>
                    <a:pt x="1017" y="21"/>
                  </a:lnTo>
                  <a:lnTo>
                    <a:pt x="1022" y="18"/>
                  </a:lnTo>
                  <a:lnTo>
                    <a:pt x="1027" y="17"/>
                  </a:lnTo>
                  <a:lnTo>
                    <a:pt x="1035" y="15"/>
                  </a:lnTo>
                  <a:lnTo>
                    <a:pt x="1048" y="15"/>
                  </a:lnTo>
                  <a:lnTo>
                    <a:pt x="1053" y="17"/>
                  </a:lnTo>
                  <a:lnTo>
                    <a:pt x="1053" y="21"/>
                  </a:lnTo>
                  <a:lnTo>
                    <a:pt x="1053" y="24"/>
                  </a:lnTo>
                  <a:lnTo>
                    <a:pt x="1048" y="25"/>
                  </a:lnTo>
                  <a:lnTo>
                    <a:pt x="1039" y="25"/>
                  </a:lnTo>
                  <a:lnTo>
                    <a:pt x="1032" y="25"/>
                  </a:lnTo>
                  <a:lnTo>
                    <a:pt x="1027" y="27"/>
                  </a:lnTo>
                  <a:lnTo>
                    <a:pt x="1026" y="28"/>
                  </a:lnTo>
                  <a:lnTo>
                    <a:pt x="1026" y="31"/>
                  </a:lnTo>
                  <a:lnTo>
                    <a:pt x="1026" y="34"/>
                  </a:lnTo>
                  <a:lnTo>
                    <a:pt x="1029" y="36"/>
                  </a:lnTo>
                  <a:lnTo>
                    <a:pt x="1041" y="37"/>
                  </a:lnTo>
                  <a:lnTo>
                    <a:pt x="1060" y="37"/>
                  </a:lnTo>
                  <a:lnTo>
                    <a:pt x="1070" y="37"/>
                  </a:lnTo>
                  <a:lnTo>
                    <a:pt x="1078" y="40"/>
                  </a:lnTo>
                  <a:lnTo>
                    <a:pt x="1082" y="45"/>
                  </a:lnTo>
                  <a:lnTo>
                    <a:pt x="1084" y="52"/>
                  </a:lnTo>
                  <a:lnTo>
                    <a:pt x="1084" y="54"/>
                  </a:lnTo>
                  <a:close/>
                  <a:moveTo>
                    <a:pt x="1001" y="66"/>
                  </a:moveTo>
                  <a:lnTo>
                    <a:pt x="1001" y="66"/>
                  </a:lnTo>
                  <a:lnTo>
                    <a:pt x="999" y="69"/>
                  </a:lnTo>
                  <a:lnTo>
                    <a:pt x="996" y="70"/>
                  </a:lnTo>
                  <a:lnTo>
                    <a:pt x="990" y="70"/>
                  </a:lnTo>
                  <a:lnTo>
                    <a:pt x="989" y="69"/>
                  </a:lnTo>
                  <a:lnTo>
                    <a:pt x="987" y="66"/>
                  </a:lnTo>
                  <a:lnTo>
                    <a:pt x="987" y="31"/>
                  </a:lnTo>
                  <a:lnTo>
                    <a:pt x="987" y="28"/>
                  </a:lnTo>
                  <a:lnTo>
                    <a:pt x="984" y="27"/>
                  </a:lnTo>
                  <a:lnTo>
                    <a:pt x="980" y="25"/>
                  </a:lnTo>
                  <a:lnTo>
                    <a:pt x="973" y="25"/>
                  </a:lnTo>
                  <a:lnTo>
                    <a:pt x="971" y="25"/>
                  </a:lnTo>
                  <a:lnTo>
                    <a:pt x="970" y="25"/>
                  </a:lnTo>
                  <a:lnTo>
                    <a:pt x="959" y="25"/>
                  </a:lnTo>
                  <a:lnTo>
                    <a:pt x="956" y="28"/>
                  </a:lnTo>
                  <a:lnTo>
                    <a:pt x="955" y="33"/>
                  </a:lnTo>
                  <a:lnTo>
                    <a:pt x="955" y="66"/>
                  </a:lnTo>
                  <a:lnTo>
                    <a:pt x="953" y="69"/>
                  </a:lnTo>
                  <a:lnTo>
                    <a:pt x="952" y="70"/>
                  </a:lnTo>
                  <a:lnTo>
                    <a:pt x="946" y="70"/>
                  </a:lnTo>
                  <a:lnTo>
                    <a:pt x="943" y="69"/>
                  </a:lnTo>
                  <a:lnTo>
                    <a:pt x="941" y="66"/>
                  </a:lnTo>
                  <a:lnTo>
                    <a:pt x="941" y="33"/>
                  </a:lnTo>
                  <a:lnTo>
                    <a:pt x="941" y="28"/>
                  </a:lnTo>
                  <a:lnTo>
                    <a:pt x="939" y="27"/>
                  </a:lnTo>
                  <a:lnTo>
                    <a:pt x="931" y="25"/>
                  </a:lnTo>
                  <a:lnTo>
                    <a:pt x="930" y="25"/>
                  </a:lnTo>
                  <a:lnTo>
                    <a:pt x="928" y="25"/>
                  </a:lnTo>
                  <a:lnTo>
                    <a:pt x="927" y="25"/>
                  </a:lnTo>
                  <a:lnTo>
                    <a:pt x="925" y="25"/>
                  </a:lnTo>
                  <a:lnTo>
                    <a:pt x="924" y="25"/>
                  </a:lnTo>
                  <a:lnTo>
                    <a:pt x="916" y="25"/>
                  </a:lnTo>
                  <a:lnTo>
                    <a:pt x="912" y="27"/>
                  </a:lnTo>
                  <a:lnTo>
                    <a:pt x="909" y="28"/>
                  </a:lnTo>
                  <a:lnTo>
                    <a:pt x="909" y="31"/>
                  </a:lnTo>
                  <a:lnTo>
                    <a:pt x="909" y="66"/>
                  </a:lnTo>
                  <a:lnTo>
                    <a:pt x="907" y="69"/>
                  </a:lnTo>
                  <a:lnTo>
                    <a:pt x="906" y="70"/>
                  </a:lnTo>
                  <a:lnTo>
                    <a:pt x="900" y="70"/>
                  </a:lnTo>
                  <a:lnTo>
                    <a:pt x="897" y="69"/>
                  </a:lnTo>
                  <a:lnTo>
                    <a:pt x="896" y="66"/>
                  </a:lnTo>
                  <a:lnTo>
                    <a:pt x="896" y="33"/>
                  </a:lnTo>
                  <a:lnTo>
                    <a:pt x="897" y="28"/>
                  </a:lnTo>
                  <a:lnTo>
                    <a:pt x="898" y="25"/>
                  </a:lnTo>
                  <a:lnTo>
                    <a:pt x="900" y="23"/>
                  </a:lnTo>
                  <a:lnTo>
                    <a:pt x="903" y="20"/>
                  </a:lnTo>
                  <a:lnTo>
                    <a:pt x="910" y="17"/>
                  </a:lnTo>
                  <a:lnTo>
                    <a:pt x="922" y="15"/>
                  </a:lnTo>
                  <a:lnTo>
                    <a:pt x="931" y="15"/>
                  </a:lnTo>
                  <a:lnTo>
                    <a:pt x="936" y="15"/>
                  </a:lnTo>
                  <a:lnTo>
                    <a:pt x="943" y="17"/>
                  </a:lnTo>
                  <a:lnTo>
                    <a:pt x="949" y="20"/>
                  </a:lnTo>
                  <a:lnTo>
                    <a:pt x="955" y="17"/>
                  </a:lnTo>
                  <a:lnTo>
                    <a:pt x="961" y="15"/>
                  </a:lnTo>
                  <a:lnTo>
                    <a:pt x="974" y="15"/>
                  </a:lnTo>
                  <a:lnTo>
                    <a:pt x="986" y="17"/>
                  </a:lnTo>
                  <a:lnTo>
                    <a:pt x="993" y="20"/>
                  </a:lnTo>
                  <a:lnTo>
                    <a:pt x="996" y="23"/>
                  </a:lnTo>
                  <a:lnTo>
                    <a:pt x="999" y="25"/>
                  </a:lnTo>
                  <a:lnTo>
                    <a:pt x="999" y="28"/>
                  </a:lnTo>
                  <a:lnTo>
                    <a:pt x="1001" y="33"/>
                  </a:lnTo>
                  <a:lnTo>
                    <a:pt x="1001" y="66"/>
                  </a:lnTo>
                  <a:close/>
                  <a:moveTo>
                    <a:pt x="869" y="51"/>
                  </a:moveTo>
                  <a:lnTo>
                    <a:pt x="869" y="51"/>
                  </a:lnTo>
                  <a:lnTo>
                    <a:pt x="869" y="49"/>
                  </a:lnTo>
                  <a:lnTo>
                    <a:pt x="869" y="46"/>
                  </a:lnTo>
                  <a:lnTo>
                    <a:pt x="869" y="43"/>
                  </a:lnTo>
                  <a:lnTo>
                    <a:pt x="869" y="40"/>
                  </a:lnTo>
                  <a:lnTo>
                    <a:pt x="826" y="40"/>
                  </a:lnTo>
                  <a:lnTo>
                    <a:pt x="818" y="42"/>
                  </a:lnTo>
                  <a:lnTo>
                    <a:pt x="814" y="45"/>
                  </a:lnTo>
                  <a:lnTo>
                    <a:pt x="813" y="48"/>
                  </a:lnTo>
                  <a:lnTo>
                    <a:pt x="813" y="54"/>
                  </a:lnTo>
                  <a:lnTo>
                    <a:pt x="814" y="57"/>
                  </a:lnTo>
                  <a:lnTo>
                    <a:pt x="818" y="58"/>
                  </a:lnTo>
                  <a:lnTo>
                    <a:pt x="826" y="60"/>
                  </a:lnTo>
                  <a:lnTo>
                    <a:pt x="857" y="60"/>
                  </a:lnTo>
                  <a:lnTo>
                    <a:pt x="863" y="60"/>
                  </a:lnTo>
                  <a:lnTo>
                    <a:pt x="866" y="58"/>
                  </a:lnTo>
                  <a:lnTo>
                    <a:pt x="869" y="55"/>
                  </a:lnTo>
                  <a:lnTo>
                    <a:pt x="869" y="51"/>
                  </a:lnTo>
                  <a:close/>
                  <a:moveTo>
                    <a:pt x="881" y="54"/>
                  </a:moveTo>
                  <a:lnTo>
                    <a:pt x="881" y="54"/>
                  </a:lnTo>
                  <a:lnTo>
                    <a:pt x="879" y="61"/>
                  </a:lnTo>
                  <a:lnTo>
                    <a:pt x="878" y="64"/>
                  </a:lnTo>
                  <a:lnTo>
                    <a:pt x="875" y="66"/>
                  </a:lnTo>
                  <a:lnTo>
                    <a:pt x="867" y="69"/>
                  </a:lnTo>
                  <a:lnTo>
                    <a:pt x="857" y="70"/>
                  </a:lnTo>
                  <a:lnTo>
                    <a:pt x="827" y="70"/>
                  </a:lnTo>
                  <a:lnTo>
                    <a:pt x="818" y="70"/>
                  </a:lnTo>
                  <a:lnTo>
                    <a:pt x="811" y="67"/>
                  </a:lnTo>
                  <a:lnTo>
                    <a:pt x="807" y="64"/>
                  </a:lnTo>
                  <a:lnTo>
                    <a:pt x="804" y="61"/>
                  </a:lnTo>
                  <a:lnTo>
                    <a:pt x="802" y="58"/>
                  </a:lnTo>
                  <a:lnTo>
                    <a:pt x="801" y="54"/>
                  </a:lnTo>
                  <a:lnTo>
                    <a:pt x="801" y="48"/>
                  </a:lnTo>
                  <a:lnTo>
                    <a:pt x="802" y="43"/>
                  </a:lnTo>
                  <a:lnTo>
                    <a:pt x="804" y="40"/>
                  </a:lnTo>
                  <a:lnTo>
                    <a:pt x="807" y="37"/>
                  </a:lnTo>
                  <a:lnTo>
                    <a:pt x="810" y="34"/>
                  </a:lnTo>
                  <a:lnTo>
                    <a:pt x="817" y="31"/>
                  </a:lnTo>
                  <a:lnTo>
                    <a:pt x="826" y="31"/>
                  </a:lnTo>
                  <a:lnTo>
                    <a:pt x="869" y="31"/>
                  </a:lnTo>
                  <a:lnTo>
                    <a:pt x="867" y="28"/>
                  </a:lnTo>
                  <a:lnTo>
                    <a:pt x="864" y="27"/>
                  </a:lnTo>
                  <a:lnTo>
                    <a:pt x="860" y="25"/>
                  </a:lnTo>
                  <a:lnTo>
                    <a:pt x="853" y="25"/>
                  </a:lnTo>
                  <a:lnTo>
                    <a:pt x="851" y="25"/>
                  </a:lnTo>
                  <a:lnTo>
                    <a:pt x="850" y="25"/>
                  </a:lnTo>
                  <a:lnTo>
                    <a:pt x="848" y="25"/>
                  </a:lnTo>
                  <a:lnTo>
                    <a:pt x="847" y="25"/>
                  </a:lnTo>
                  <a:lnTo>
                    <a:pt x="842" y="24"/>
                  </a:lnTo>
                  <a:lnTo>
                    <a:pt x="841" y="20"/>
                  </a:lnTo>
                  <a:lnTo>
                    <a:pt x="842" y="17"/>
                  </a:lnTo>
                  <a:lnTo>
                    <a:pt x="847" y="15"/>
                  </a:lnTo>
                  <a:lnTo>
                    <a:pt x="858" y="15"/>
                  </a:lnTo>
                  <a:lnTo>
                    <a:pt x="869" y="17"/>
                  </a:lnTo>
                  <a:lnTo>
                    <a:pt x="873" y="20"/>
                  </a:lnTo>
                  <a:lnTo>
                    <a:pt x="878" y="23"/>
                  </a:lnTo>
                  <a:lnTo>
                    <a:pt x="881" y="27"/>
                  </a:lnTo>
                  <a:lnTo>
                    <a:pt x="881" y="31"/>
                  </a:lnTo>
                  <a:lnTo>
                    <a:pt x="881" y="54"/>
                  </a:lnTo>
                  <a:close/>
                  <a:moveTo>
                    <a:pt x="775" y="37"/>
                  </a:moveTo>
                  <a:lnTo>
                    <a:pt x="775" y="31"/>
                  </a:lnTo>
                  <a:lnTo>
                    <a:pt x="774" y="28"/>
                  </a:lnTo>
                  <a:lnTo>
                    <a:pt x="770" y="27"/>
                  </a:lnTo>
                  <a:lnTo>
                    <a:pt x="762" y="25"/>
                  </a:lnTo>
                  <a:lnTo>
                    <a:pt x="752" y="25"/>
                  </a:lnTo>
                  <a:lnTo>
                    <a:pt x="731" y="25"/>
                  </a:lnTo>
                  <a:lnTo>
                    <a:pt x="725" y="28"/>
                  </a:lnTo>
                  <a:lnTo>
                    <a:pt x="725" y="30"/>
                  </a:lnTo>
                  <a:lnTo>
                    <a:pt x="724" y="31"/>
                  </a:lnTo>
                  <a:lnTo>
                    <a:pt x="724" y="37"/>
                  </a:lnTo>
                  <a:lnTo>
                    <a:pt x="775" y="37"/>
                  </a:lnTo>
                  <a:close/>
                  <a:moveTo>
                    <a:pt x="787" y="43"/>
                  </a:moveTo>
                  <a:lnTo>
                    <a:pt x="787" y="43"/>
                  </a:lnTo>
                  <a:lnTo>
                    <a:pt x="787" y="48"/>
                  </a:lnTo>
                  <a:lnTo>
                    <a:pt x="784" y="49"/>
                  </a:lnTo>
                  <a:lnTo>
                    <a:pt x="724" y="49"/>
                  </a:lnTo>
                  <a:lnTo>
                    <a:pt x="725" y="52"/>
                  </a:lnTo>
                  <a:lnTo>
                    <a:pt x="727" y="55"/>
                  </a:lnTo>
                  <a:lnTo>
                    <a:pt x="730" y="58"/>
                  </a:lnTo>
                  <a:lnTo>
                    <a:pt x="734" y="60"/>
                  </a:lnTo>
                  <a:lnTo>
                    <a:pt x="740" y="60"/>
                  </a:lnTo>
                  <a:lnTo>
                    <a:pt x="749" y="60"/>
                  </a:lnTo>
                  <a:lnTo>
                    <a:pt x="752" y="61"/>
                  </a:lnTo>
                  <a:lnTo>
                    <a:pt x="753" y="66"/>
                  </a:lnTo>
                  <a:lnTo>
                    <a:pt x="752" y="69"/>
                  </a:lnTo>
                  <a:lnTo>
                    <a:pt x="749" y="70"/>
                  </a:lnTo>
                  <a:lnTo>
                    <a:pt x="738" y="70"/>
                  </a:lnTo>
                  <a:lnTo>
                    <a:pt x="732" y="70"/>
                  </a:lnTo>
                  <a:lnTo>
                    <a:pt x="725" y="69"/>
                  </a:lnTo>
                  <a:lnTo>
                    <a:pt x="719" y="66"/>
                  </a:lnTo>
                  <a:lnTo>
                    <a:pt x="713" y="60"/>
                  </a:lnTo>
                  <a:lnTo>
                    <a:pt x="712" y="52"/>
                  </a:lnTo>
                  <a:lnTo>
                    <a:pt x="712" y="33"/>
                  </a:lnTo>
                  <a:lnTo>
                    <a:pt x="712" y="28"/>
                  </a:lnTo>
                  <a:lnTo>
                    <a:pt x="715" y="24"/>
                  </a:lnTo>
                  <a:lnTo>
                    <a:pt x="718" y="21"/>
                  </a:lnTo>
                  <a:lnTo>
                    <a:pt x="722" y="18"/>
                  </a:lnTo>
                  <a:lnTo>
                    <a:pt x="731" y="15"/>
                  </a:lnTo>
                  <a:lnTo>
                    <a:pt x="741" y="15"/>
                  </a:lnTo>
                  <a:lnTo>
                    <a:pt x="764" y="15"/>
                  </a:lnTo>
                  <a:lnTo>
                    <a:pt x="772" y="15"/>
                  </a:lnTo>
                  <a:lnTo>
                    <a:pt x="780" y="18"/>
                  </a:lnTo>
                  <a:lnTo>
                    <a:pt x="783" y="21"/>
                  </a:lnTo>
                  <a:lnTo>
                    <a:pt x="786" y="23"/>
                  </a:lnTo>
                  <a:lnTo>
                    <a:pt x="787" y="27"/>
                  </a:lnTo>
                  <a:lnTo>
                    <a:pt x="787" y="30"/>
                  </a:lnTo>
                  <a:lnTo>
                    <a:pt x="787" y="43"/>
                  </a:lnTo>
                  <a:close/>
                  <a:moveTo>
                    <a:pt x="703" y="21"/>
                  </a:moveTo>
                  <a:lnTo>
                    <a:pt x="703" y="21"/>
                  </a:lnTo>
                  <a:lnTo>
                    <a:pt x="701" y="24"/>
                  </a:lnTo>
                  <a:lnTo>
                    <a:pt x="697" y="25"/>
                  </a:lnTo>
                  <a:lnTo>
                    <a:pt x="694" y="25"/>
                  </a:lnTo>
                  <a:lnTo>
                    <a:pt x="692" y="25"/>
                  </a:lnTo>
                  <a:lnTo>
                    <a:pt x="687" y="25"/>
                  </a:lnTo>
                  <a:lnTo>
                    <a:pt x="682" y="27"/>
                  </a:lnTo>
                  <a:lnTo>
                    <a:pt x="679" y="28"/>
                  </a:lnTo>
                  <a:lnTo>
                    <a:pt x="679" y="31"/>
                  </a:lnTo>
                  <a:lnTo>
                    <a:pt x="679" y="66"/>
                  </a:lnTo>
                  <a:lnTo>
                    <a:pt x="678" y="69"/>
                  </a:lnTo>
                  <a:lnTo>
                    <a:pt x="676" y="70"/>
                  </a:lnTo>
                  <a:lnTo>
                    <a:pt x="670" y="70"/>
                  </a:lnTo>
                  <a:lnTo>
                    <a:pt x="667" y="69"/>
                  </a:lnTo>
                  <a:lnTo>
                    <a:pt x="666" y="66"/>
                  </a:lnTo>
                  <a:lnTo>
                    <a:pt x="666" y="31"/>
                  </a:lnTo>
                  <a:lnTo>
                    <a:pt x="667" y="27"/>
                  </a:lnTo>
                  <a:lnTo>
                    <a:pt x="669" y="23"/>
                  </a:lnTo>
                  <a:lnTo>
                    <a:pt x="673" y="20"/>
                  </a:lnTo>
                  <a:lnTo>
                    <a:pt x="678" y="18"/>
                  </a:lnTo>
                  <a:lnTo>
                    <a:pt x="687" y="15"/>
                  </a:lnTo>
                  <a:lnTo>
                    <a:pt x="697" y="15"/>
                  </a:lnTo>
                  <a:lnTo>
                    <a:pt x="701" y="17"/>
                  </a:lnTo>
                  <a:lnTo>
                    <a:pt x="703" y="21"/>
                  </a:lnTo>
                  <a:close/>
                  <a:moveTo>
                    <a:pt x="641" y="54"/>
                  </a:moveTo>
                  <a:lnTo>
                    <a:pt x="641" y="25"/>
                  </a:lnTo>
                  <a:lnTo>
                    <a:pt x="604" y="25"/>
                  </a:lnTo>
                  <a:lnTo>
                    <a:pt x="598" y="25"/>
                  </a:lnTo>
                  <a:lnTo>
                    <a:pt x="592" y="27"/>
                  </a:lnTo>
                  <a:lnTo>
                    <a:pt x="589" y="30"/>
                  </a:lnTo>
                  <a:lnTo>
                    <a:pt x="587" y="33"/>
                  </a:lnTo>
                  <a:lnTo>
                    <a:pt x="587" y="52"/>
                  </a:lnTo>
                  <a:lnTo>
                    <a:pt x="589" y="57"/>
                  </a:lnTo>
                  <a:lnTo>
                    <a:pt x="595" y="60"/>
                  </a:lnTo>
                  <a:lnTo>
                    <a:pt x="605" y="60"/>
                  </a:lnTo>
                  <a:lnTo>
                    <a:pt x="621" y="60"/>
                  </a:lnTo>
                  <a:lnTo>
                    <a:pt x="630" y="60"/>
                  </a:lnTo>
                  <a:lnTo>
                    <a:pt x="636" y="58"/>
                  </a:lnTo>
                  <a:lnTo>
                    <a:pt x="639" y="57"/>
                  </a:lnTo>
                  <a:lnTo>
                    <a:pt x="641" y="54"/>
                  </a:lnTo>
                  <a:close/>
                  <a:moveTo>
                    <a:pt x="652" y="54"/>
                  </a:moveTo>
                  <a:lnTo>
                    <a:pt x="652" y="54"/>
                  </a:lnTo>
                  <a:lnTo>
                    <a:pt x="652" y="57"/>
                  </a:lnTo>
                  <a:lnTo>
                    <a:pt x="649" y="61"/>
                  </a:lnTo>
                  <a:lnTo>
                    <a:pt x="646" y="64"/>
                  </a:lnTo>
                  <a:lnTo>
                    <a:pt x="642" y="67"/>
                  </a:lnTo>
                  <a:lnTo>
                    <a:pt x="633" y="70"/>
                  </a:lnTo>
                  <a:lnTo>
                    <a:pt x="623" y="70"/>
                  </a:lnTo>
                  <a:lnTo>
                    <a:pt x="605" y="70"/>
                  </a:lnTo>
                  <a:lnTo>
                    <a:pt x="592" y="69"/>
                  </a:lnTo>
                  <a:lnTo>
                    <a:pt x="583" y="66"/>
                  </a:lnTo>
                  <a:lnTo>
                    <a:pt x="580" y="64"/>
                  </a:lnTo>
                  <a:lnTo>
                    <a:pt x="578" y="61"/>
                  </a:lnTo>
                  <a:lnTo>
                    <a:pt x="577" y="58"/>
                  </a:lnTo>
                  <a:lnTo>
                    <a:pt x="575" y="55"/>
                  </a:lnTo>
                  <a:lnTo>
                    <a:pt x="575" y="48"/>
                  </a:lnTo>
                  <a:lnTo>
                    <a:pt x="575" y="33"/>
                  </a:lnTo>
                  <a:lnTo>
                    <a:pt x="577" y="28"/>
                  </a:lnTo>
                  <a:lnTo>
                    <a:pt x="578" y="25"/>
                  </a:lnTo>
                  <a:lnTo>
                    <a:pt x="580" y="23"/>
                  </a:lnTo>
                  <a:lnTo>
                    <a:pt x="583" y="20"/>
                  </a:lnTo>
                  <a:lnTo>
                    <a:pt x="592" y="17"/>
                  </a:lnTo>
                  <a:lnTo>
                    <a:pt x="605" y="15"/>
                  </a:lnTo>
                  <a:lnTo>
                    <a:pt x="641" y="15"/>
                  </a:lnTo>
                  <a:lnTo>
                    <a:pt x="641" y="5"/>
                  </a:lnTo>
                  <a:lnTo>
                    <a:pt x="642" y="2"/>
                  </a:lnTo>
                  <a:lnTo>
                    <a:pt x="645" y="0"/>
                  </a:lnTo>
                  <a:lnTo>
                    <a:pt x="649" y="0"/>
                  </a:lnTo>
                  <a:lnTo>
                    <a:pt x="652" y="2"/>
                  </a:lnTo>
                  <a:lnTo>
                    <a:pt x="652" y="5"/>
                  </a:lnTo>
                  <a:lnTo>
                    <a:pt x="652" y="54"/>
                  </a:lnTo>
                  <a:close/>
                  <a:moveTo>
                    <a:pt x="535" y="21"/>
                  </a:moveTo>
                  <a:lnTo>
                    <a:pt x="535" y="21"/>
                  </a:lnTo>
                  <a:lnTo>
                    <a:pt x="534" y="24"/>
                  </a:lnTo>
                  <a:lnTo>
                    <a:pt x="529" y="25"/>
                  </a:lnTo>
                  <a:lnTo>
                    <a:pt x="528" y="25"/>
                  </a:lnTo>
                  <a:lnTo>
                    <a:pt x="525" y="25"/>
                  </a:lnTo>
                  <a:lnTo>
                    <a:pt x="519" y="25"/>
                  </a:lnTo>
                  <a:lnTo>
                    <a:pt x="515" y="27"/>
                  </a:lnTo>
                  <a:lnTo>
                    <a:pt x="512" y="28"/>
                  </a:lnTo>
                  <a:lnTo>
                    <a:pt x="512" y="31"/>
                  </a:lnTo>
                  <a:lnTo>
                    <a:pt x="512" y="66"/>
                  </a:lnTo>
                  <a:lnTo>
                    <a:pt x="510" y="69"/>
                  </a:lnTo>
                  <a:lnTo>
                    <a:pt x="509" y="70"/>
                  </a:lnTo>
                  <a:lnTo>
                    <a:pt x="503" y="70"/>
                  </a:lnTo>
                  <a:lnTo>
                    <a:pt x="500" y="69"/>
                  </a:lnTo>
                  <a:lnTo>
                    <a:pt x="500" y="66"/>
                  </a:lnTo>
                  <a:lnTo>
                    <a:pt x="500" y="31"/>
                  </a:lnTo>
                  <a:lnTo>
                    <a:pt x="500" y="27"/>
                  </a:lnTo>
                  <a:lnTo>
                    <a:pt x="501" y="23"/>
                  </a:lnTo>
                  <a:lnTo>
                    <a:pt x="506" y="20"/>
                  </a:lnTo>
                  <a:lnTo>
                    <a:pt x="510" y="18"/>
                  </a:lnTo>
                  <a:lnTo>
                    <a:pt x="519" y="15"/>
                  </a:lnTo>
                  <a:lnTo>
                    <a:pt x="531" y="15"/>
                  </a:lnTo>
                  <a:lnTo>
                    <a:pt x="534" y="17"/>
                  </a:lnTo>
                  <a:lnTo>
                    <a:pt x="535" y="21"/>
                  </a:lnTo>
                  <a:close/>
                  <a:moveTo>
                    <a:pt x="485" y="54"/>
                  </a:moveTo>
                  <a:lnTo>
                    <a:pt x="485" y="54"/>
                  </a:lnTo>
                  <a:lnTo>
                    <a:pt x="485" y="58"/>
                  </a:lnTo>
                  <a:lnTo>
                    <a:pt x="483" y="61"/>
                  </a:lnTo>
                  <a:lnTo>
                    <a:pt x="480" y="64"/>
                  </a:lnTo>
                  <a:lnTo>
                    <a:pt x="476" y="66"/>
                  </a:lnTo>
                  <a:lnTo>
                    <a:pt x="466" y="70"/>
                  </a:lnTo>
                  <a:lnTo>
                    <a:pt x="451" y="70"/>
                  </a:lnTo>
                  <a:lnTo>
                    <a:pt x="448" y="70"/>
                  </a:lnTo>
                  <a:lnTo>
                    <a:pt x="445" y="70"/>
                  </a:lnTo>
                  <a:lnTo>
                    <a:pt x="443" y="70"/>
                  </a:lnTo>
                  <a:lnTo>
                    <a:pt x="442" y="70"/>
                  </a:lnTo>
                  <a:lnTo>
                    <a:pt x="440" y="70"/>
                  </a:lnTo>
                  <a:lnTo>
                    <a:pt x="437" y="70"/>
                  </a:lnTo>
                  <a:lnTo>
                    <a:pt x="426" y="69"/>
                  </a:lnTo>
                  <a:lnTo>
                    <a:pt x="415" y="66"/>
                  </a:lnTo>
                  <a:lnTo>
                    <a:pt x="412" y="64"/>
                  </a:lnTo>
                  <a:lnTo>
                    <a:pt x="411" y="61"/>
                  </a:lnTo>
                  <a:lnTo>
                    <a:pt x="409" y="58"/>
                  </a:lnTo>
                  <a:lnTo>
                    <a:pt x="408" y="54"/>
                  </a:lnTo>
                  <a:lnTo>
                    <a:pt x="408" y="20"/>
                  </a:lnTo>
                  <a:lnTo>
                    <a:pt x="409" y="17"/>
                  </a:lnTo>
                  <a:lnTo>
                    <a:pt x="412" y="15"/>
                  </a:lnTo>
                  <a:lnTo>
                    <a:pt x="418" y="15"/>
                  </a:lnTo>
                  <a:lnTo>
                    <a:pt x="420" y="17"/>
                  </a:lnTo>
                  <a:lnTo>
                    <a:pt x="421" y="20"/>
                  </a:lnTo>
                  <a:lnTo>
                    <a:pt x="421" y="54"/>
                  </a:lnTo>
                  <a:lnTo>
                    <a:pt x="421" y="57"/>
                  </a:lnTo>
                  <a:lnTo>
                    <a:pt x="426" y="58"/>
                  </a:lnTo>
                  <a:lnTo>
                    <a:pt x="430" y="60"/>
                  </a:lnTo>
                  <a:lnTo>
                    <a:pt x="437" y="60"/>
                  </a:lnTo>
                  <a:lnTo>
                    <a:pt x="457" y="60"/>
                  </a:lnTo>
                  <a:lnTo>
                    <a:pt x="464" y="60"/>
                  </a:lnTo>
                  <a:lnTo>
                    <a:pt x="469" y="58"/>
                  </a:lnTo>
                  <a:lnTo>
                    <a:pt x="472" y="57"/>
                  </a:lnTo>
                  <a:lnTo>
                    <a:pt x="473" y="54"/>
                  </a:lnTo>
                  <a:lnTo>
                    <a:pt x="473" y="20"/>
                  </a:lnTo>
                  <a:lnTo>
                    <a:pt x="473" y="17"/>
                  </a:lnTo>
                  <a:lnTo>
                    <a:pt x="476" y="15"/>
                  </a:lnTo>
                  <a:lnTo>
                    <a:pt x="480" y="15"/>
                  </a:lnTo>
                  <a:lnTo>
                    <a:pt x="485" y="17"/>
                  </a:lnTo>
                  <a:lnTo>
                    <a:pt x="485" y="20"/>
                  </a:lnTo>
                  <a:lnTo>
                    <a:pt x="485" y="54"/>
                  </a:lnTo>
                  <a:close/>
                  <a:moveTo>
                    <a:pt x="381" y="54"/>
                  </a:moveTo>
                  <a:lnTo>
                    <a:pt x="381" y="31"/>
                  </a:lnTo>
                  <a:lnTo>
                    <a:pt x="380" y="28"/>
                  </a:lnTo>
                  <a:lnTo>
                    <a:pt x="377" y="27"/>
                  </a:lnTo>
                  <a:lnTo>
                    <a:pt x="372" y="25"/>
                  </a:lnTo>
                  <a:lnTo>
                    <a:pt x="366" y="25"/>
                  </a:lnTo>
                  <a:lnTo>
                    <a:pt x="347" y="25"/>
                  </a:lnTo>
                  <a:lnTo>
                    <a:pt x="337" y="27"/>
                  </a:lnTo>
                  <a:lnTo>
                    <a:pt x="332" y="28"/>
                  </a:lnTo>
                  <a:lnTo>
                    <a:pt x="331" y="33"/>
                  </a:lnTo>
                  <a:lnTo>
                    <a:pt x="331" y="54"/>
                  </a:lnTo>
                  <a:lnTo>
                    <a:pt x="332" y="57"/>
                  </a:lnTo>
                  <a:lnTo>
                    <a:pt x="337" y="58"/>
                  </a:lnTo>
                  <a:lnTo>
                    <a:pt x="347" y="60"/>
                  </a:lnTo>
                  <a:lnTo>
                    <a:pt x="366" y="60"/>
                  </a:lnTo>
                  <a:lnTo>
                    <a:pt x="375" y="58"/>
                  </a:lnTo>
                  <a:lnTo>
                    <a:pt x="380" y="57"/>
                  </a:lnTo>
                  <a:lnTo>
                    <a:pt x="381" y="54"/>
                  </a:lnTo>
                  <a:close/>
                  <a:moveTo>
                    <a:pt x="393" y="54"/>
                  </a:moveTo>
                  <a:lnTo>
                    <a:pt x="393" y="54"/>
                  </a:lnTo>
                  <a:lnTo>
                    <a:pt x="393" y="58"/>
                  </a:lnTo>
                  <a:lnTo>
                    <a:pt x="392" y="61"/>
                  </a:lnTo>
                  <a:lnTo>
                    <a:pt x="389" y="64"/>
                  </a:lnTo>
                  <a:lnTo>
                    <a:pt x="384" y="67"/>
                  </a:lnTo>
                  <a:lnTo>
                    <a:pt x="377" y="70"/>
                  </a:lnTo>
                  <a:lnTo>
                    <a:pt x="366" y="70"/>
                  </a:lnTo>
                  <a:lnTo>
                    <a:pt x="347" y="70"/>
                  </a:lnTo>
                  <a:lnTo>
                    <a:pt x="337" y="70"/>
                  </a:lnTo>
                  <a:lnTo>
                    <a:pt x="328" y="67"/>
                  </a:lnTo>
                  <a:lnTo>
                    <a:pt x="323" y="64"/>
                  </a:lnTo>
                  <a:lnTo>
                    <a:pt x="320" y="61"/>
                  </a:lnTo>
                  <a:lnTo>
                    <a:pt x="319" y="57"/>
                  </a:lnTo>
                  <a:lnTo>
                    <a:pt x="319" y="54"/>
                  </a:lnTo>
                  <a:lnTo>
                    <a:pt x="319" y="33"/>
                  </a:lnTo>
                  <a:lnTo>
                    <a:pt x="319" y="28"/>
                  </a:lnTo>
                  <a:lnTo>
                    <a:pt x="320" y="24"/>
                  </a:lnTo>
                  <a:lnTo>
                    <a:pt x="323" y="21"/>
                  </a:lnTo>
                  <a:lnTo>
                    <a:pt x="328" y="18"/>
                  </a:lnTo>
                  <a:lnTo>
                    <a:pt x="337" y="17"/>
                  </a:lnTo>
                  <a:lnTo>
                    <a:pt x="347" y="15"/>
                  </a:lnTo>
                  <a:lnTo>
                    <a:pt x="366" y="15"/>
                  </a:lnTo>
                  <a:lnTo>
                    <a:pt x="378" y="17"/>
                  </a:lnTo>
                  <a:lnTo>
                    <a:pt x="387" y="20"/>
                  </a:lnTo>
                  <a:lnTo>
                    <a:pt x="390" y="23"/>
                  </a:lnTo>
                  <a:lnTo>
                    <a:pt x="392" y="25"/>
                  </a:lnTo>
                  <a:lnTo>
                    <a:pt x="393" y="28"/>
                  </a:lnTo>
                  <a:lnTo>
                    <a:pt x="393" y="33"/>
                  </a:lnTo>
                  <a:lnTo>
                    <a:pt x="393" y="54"/>
                  </a:lnTo>
                  <a:close/>
                  <a:moveTo>
                    <a:pt x="279" y="66"/>
                  </a:moveTo>
                  <a:lnTo>
                    <a:pt x="279" y="66"/>
                  </a:lnTo>
                  <a:lnTo>
                    <a:pt x="277" y="69"/>
                  </a:lnTo>
                  <a:lnTo>
                    <a:pt x="273" y="70"/>
                  </a:lnTo>
                  <a:lnTo>
                    <a:pt x="267" y="70"/>
                  </a:lnTo>
                  <a:lnTo>
                    <a:pt x="226" y="49"/>
                  </a:lnTo>
                  <a:lnTo>
                    <a:pt x="226" y="66"/>
                  </a:lnTo>
                  <a:lnTo>
                    <a:pt x="226" y="69"/>
                  </a:lnTo>
                  <a:lnTo>
                    <a:pt x="224" y="70"/>
                  </a:lnTo>
                  <a:lnTo>
                    <a:pt x="218" y="70"/>
                  </a:lnTo>
                  <a:lnTo>
                    <a:pt x="215" y="69"/>
                  </a:lnTo>
                  <a:lnTo>
                    <a:pt x="214" y="66"/>
                  </a:lnTo>
                  <a:lnTo>
                    <a:pt x="214" y="5"/>
                  </a:lnTo>
                  <a:lnTo>
                    <a:pt x="215" y="2"/>
                  </a:lnTo>
                  <a:lnTo>
                    <a:pt x="218" y="0"/>
                  </a:lnTo>
                  <a:lnTo>
                    <a:pt x="224" y="0"/>
                  </a:lnTo>
                  <a:lnTo>
                    <a:pt x="226" y="2"/>
                  </a:lnTo>
                  <a:lnTo>
                    <a:pt x="226" y="5"/>
                  </a:lnTo>
                  <a:lnTo>
                    <a:pt x="226" y="36"/>
                  </a:lnTo>
                  <a:lnTo>
                    <a:pt x="227" y="36"/>
                  </a:lnTo>
                  <a:lnTo>
                    <a:pt x="267" y="17"/>
                  </a:lnTo>
                  <a:lnTo>
                    <a:pt x="273" y="15"/>
                  </a:lnTo>
                  <a:lnTo>
                    <a:pt x="276" y="17"/>
                  </a:lnTo>
                  <a:lnTo>
                    <a:pt x="277" y="20"/>
                  </a:lnTo>
                  <a:lnTo>
                    <a:pt x="277" y="23"/>
                  </a:lnTo>
                  <a:lnTo>
                    <a:pt x="274" y="24"/>
                  </a:lnTo>
                  <a:lnTo>
                    <a:pt x="237" y="42"/>
                  </a:lnTo>
                  <a:lnTo>
                    <a:pt x="276" y="61"/>
                  </a:lnTo>
                  <a:lnTo>
                    <a:pt x="277" y="64"/>
                  </a:lnTo>
                  <a:lnTo>
                    <a:pt x="279" y="66"/>
                  </a:lnTo>
                  <a:close/>
                  <a:moveTo>
                    <a:pt x="199" y="66"/>
                  </a:moveTo>
                  <a:lnTo>
                    <a:pt x="199" y="66"/>
                  </a:lnTo>
                  <a:lnTo>
                    <a:pt x="197" y="69"/>
                  </a:lnTo>
                  <a:lnTo>
                    <a:pt x="194" y="70"/>
                  </a:lnTo>
                  <a:lnTo>
                    <a:pt x="190" y="70"/>
                  </a:lnTo>
                  <a:lnTo>
                    <a:pt x="187" y="69"/>
                  </a:lnTo>
                  <a:lnTo>
                    <a:pt x="187" y="66"/>
                  </a:lnTo>
                  <a:lnTo>
                    <a:pt x="187" y="30"/>
                  </a:lnTo>
                  <a:lnTo>
                    <a:pt x="185" y="27"/>
                  </a:lnTo>
                  <a:lnTo>
                    <a:pt x="181" y="25"/>
                  </a:lnTo>
                  <a:lnTo>
                    <a:pt x="178" y="25"/>
                  </a:lnTo>
                  <a:lnTo>
                    <a:pt x="172" y="25"/>
                  </a:lnTo>
                  <a:lnTo>
                    <a:pt x="151" y="25"/>
                  </a:lnTo>
                  <a:lnTo>
                    <a:pt x="145" y="25"/>
                  </a:lnTo>
                  <a:lnTo>
                    <a:pt x="142" y="25"/>
                  </a:lnTo>
                  <a:lnTo>
                    <a:pt x="138" y="27"/>
                  </a:lnTo>
                  <a:lnTo>
                    <a:pt x="137" y="30"/>
                  </a:lnTo>
                  <a:lnTo>
                    <a:pt x="137" y="66"/>
                  </a:lnTo>
                  <a:lnTo>
                    <a:pt x="135" y="69"/>
                  </a:lnTo>
                  <a:lnTo>
                    <a:pt x="132" y="70"/>
                  </a:lnTo>
                  <a:lnTo>
                    <a:pt x="126" y="70"/>
                  </a:lnTo>
                  <a:lnTo>
                    <a:pt x="125" y="69"/>
                  </a:lnTo>
                  <a:lnTo>
                    <a:pt x="125" y="66"/>
                  </a:lnTo>
                  <a:lnTo>
                    <a:pt x="125" y="31"/>
                  </a:lnTo>
                  <a:lnTo>
                    <a:pt x="125" y="27"/>
                  </a:lnTo>
                  <a:lnTo>
                    <a:pt x="126" y="24"/>
                  </a:lnTo>
                  <a:lnTo>
                    <a:pt x="128" y="21"/>
                  </a:lnTo>
                  <a:lnTo>
                    <a:pt x="131" y="20"/>
                  </a:lnTo>
                  <a:lnTo>
                    <a:pt x="140" y="17"/>
                  </a:lnTo>
                  <a:lnTo>
                    <a:pt x="151" y="15"/>
                  </a:lnTo>
                  <a:lnTo>
                    <a:pt x="172" y="15"/>
                  </a:lnTo>
                  <a:lnTo>
                    <a:pt x="184" y="17"/>
                  </a:lnTo>
                  <a:lnTo>
                    <a:pt x="193" y="20"/>
                  </a:lnTo>
                  <a:lnTo>
                    <a:pt x="196" y="21"/>
                  </a:lnTo>
                  <a:lnTo>
                    <a:pt x="197" y="24"/>
                  </a:lnTo>
                  <a:lnTo>
                    <a:pt x="199" y="27"/>
                  </a:lnTo>
                  <a:lnTo>
                    <a:pt x="199" y="30"/>
                  </a:lnTo>
                  <a:lnTo>
                    <a:pt x="199" y="66"/>
                  </a:lnTo>
                  <a:close/>
                  <a:moveTo>
                    <a:pt x="108" y="66"/>
                  </a:moveTo>
                  <a:lnTo>
                    <a:pt x="108" y="66"/>
                  </a:lnTo>
                  <a:lnTo>
                    <a:pt x="107" y="69"/>
                  </a:lnTo>
                  <a:lnTo>
                    <a:pt x="104" y="70"/>
                  </a:lnTo>
                  <a:lnTo>
                    <a:pt x="98" y="70"/>
                  </a:lnTo>
                  <a:lnTo>
                    <a:pt x="97" y="69"/>
                  </a:lnTo>
                  <a:lnTo>
                    <a:pt x="97" y="66"/>
                  </a:lnTo>
                  <a:lnTo>
                    <a:pt x="97" y="20"/>
                  </a:lnTo>
                  <a:lnTo>
                    <a:pt x="97" y="17"/>
                  </a:lnTo>
                  <a:lnTo>
                    <a:pt x="101" y="15"/>
                  </a:lnTo>
                  <a:lnTo>
                    <a:pt x="105" y="15"/>
                  </a:lnTo>
                  <a:lnTo>
                    <a:pt x="107" y="17"/>
                  </a:lnTo>
                  <a:lnTo>
                    <a:pt x="108" y="20"/>
                  </a:lnTo>
                  <a:lnTo>
                    <a:pt x="108" y="66"/>
                  </a:lnTo>
                  <a:close/>
                  <a:moveTo>
                    <a:pt x="110" y="8"/>
                  </a:moveTo>
                  <a:lnTo>
                    <a:pt x="110" y="8"/>
                  </a:lnTo>
                  <a:lnTo>
                    <a:pt x="108" y="11"/>
                  </a:lnTo>
                  <a:lnTo>
                    <a:pt x="107" y="12"/>
                  </a:lnTo>
                  <a:lnTo>
                    <a:pt x="102" y="14"/>
                  </a:lnTo>
                  <a:lnTo>
                    <a:pt x="97" y="12"/>
                  </a:lnTo>
                  <a:lnTo>
                    <a:pt x="95" y="11"/>
                  </a:lnTo>
                  <a:lnTo>
                    <a:pt x="94" y="8"/>
                  </a:lnTo>
                  <a:lnTo>
                    <a:pt x="95" y="5"/>
                  </a:lnTo>
                  <a:lnTo>
                    <a:pt x="97" y="3"/>
                  </a:lnTo>
                  <a:lnTo>
                    <a:pt x="102" y="2"/>
                  </a:lnTo>
                  <a:lnTo>
                    <a:pt x="107" y="3"/>
                  </a:lnTo>
                  <a:lnTo>
                    <a:pt x="108" y="5"/>
                  </a:lnTo>
                  <a:lnTo>
                    <a:pt x="110" y="8"/>
                  </a:lnTo>
                  <a:close/>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close/>
                </a:path>
              </a:pathLst>
            </a:custGeom>
            <a:solidFill>
              <a:srgbClr val="1F1A17">
                <a:alpha val="100000"/>
              </a:srgbClr>
            </a:solidFill>
            <a:ln w="9525">
              <a:noFill/>
            </a:ln>
          </p:spPr>
          <p:txBody>
            <a:bodyPr/>
            <a:lstStyle/>
            <a:p>
              <a:endParaRPr lang="zh-CN" altLang="en-US"/>
            </a:p>
          </p:txBody>
        </p:sp>
        <p:sp>
          <p:nvSpPr>
            <p:cNvPr id="24" name="Freeform 25"/>
            <p:cNvSpPr/>
            <p:nvPr/>
          </p:nvSpPr>
          <p:spPr>
            <a:xfrm>
              <a:off x="2090" y="310"/>
              <a:ext cx="70" cy="55"/>
            </a:xfrm>
            <a:custGeom>
              <a:avLst/>
              <a:gdLst/>
              <a:ahLst/>
              <a:cxnLst>
                <a:cxn ang="0">
                  <a:pos x="70" y="39"/>
                </a:cxn>
                <a:cxn ang="0">
                  <a:pos x="70" y="39"/>
                </a:cxn>
                <a:cxn ang="0">
                  <a:pos x="68" y="46"/>
                </a:cxn>
                <a:cxn ang="0">
                  <a:pos x="64" y="51"/>
                </a:cxn>
                <a:cxn ang="0">
                  <a:pos x="56" y="54"/>
                </a:cxn>
                <a:cxn ang="0">
                  <a:pos x="45" y="55"/>
                </a:cxn>
                <a:cxn ang="0">
                  <a:pos x="5" y="55"/>
                </a:cxn>
                <a:cxn ang="0">
                  <a:pos x="2" y="54"/>
                </a:cxn>
                <a:cxn ang="0">
                  <a:pos x="0" y="51"/>
                </a:cxn>
                <a:cxn ang="0">
                  <a:pos x="2" y="46"/>
                </a:cxn>
                <a:cxn ang="0">
                  <a:pos x="5" y="45"/>
                </a:cxn>
                <a:cxn ang="0">
                  <a:pos x="45" y="45"/>
                </a:cxn>
                <a:cxn ang="0">
                  <a:pos x="51" y="45"/>
                </a:cxn>
                <a:cxn ang="0">
                  <a:pos x="53" y="43"/>
                </a:cxn>
                <a:cxn ang="0">
                  <a:pos x="56" y="42"/>
                </a:cxn>
                <a:cxn ang="0">
                  <a:pos x="56" y="39"/>
                </a:cxn>
                <a:cxn ang="0">
                  <a:pos x="56" y="37"/>
                </a:cxn>
                <a:cxn ang="0">
                  <a:pos x="56" y="36"/>
                </a:cxn>
                <a:cxn ang="0">
                  <a:pos x="53" y="34"/>
                </a:cxn>
                <a:cxn ang="0">
                  <a:pos x="46" y="33"/>
                </a:cxn>
                <a:cxn ang="0">
                  <a:pos x="27" y="33"/>
                </a:cxn>
                <a:cxn ang="0">
                  <a:pos x="15" y="31"/>
                </a:cxn>
                <a:cxn ang="0">
                  <a:pos x="6" y="28"/>
                </a:cxn>
                <a:cxn ang="0">
                  <a:pos x="3" y="27"/>
                </a:cxn>
                <a:cxn ang="0">
                  <a:pos x="2" y="24"/>
                </a:cxn>
                <a:cxn ang="0">
                  <a:pos x="0" y="21"/>
                </a:cxn>
                <a:cxn ang="0">
                  <a:pos x="0" y="16"/>
                </a:cxn>
                <a:cxn ang="0">
                  <a:pos x="0" y="13"/>
                </a:cxn>
                <a:cxn ang="0">
                  <a:pos x="0" y="9"/>
                </a:cxn>
                <a:cxn ang="0">
                  <a:pos x="3" y="6"/>
                </a:cxn>
                <a:cxn ang="0">
                  <a:pos x="8" y="3"/>
                </a:cxn>
                <a:cxn ang="0">
                  <a:pos x="13" y="2"/>
                </a:cxn>
                <a:cxn ang="0">
                  <a:pos x="21" y="0"/>
                </a:cxn>
                <a:cxn ang="0">
                  <a:pos x="34" y="0"/>
                </a:cxn>
                <a:cxn ang="0">
                  <a:pos x="39" y="2"/>
                </a:cxn>
                <a:cxn ang="0">
                  <a:pos x="39" y="6"/>
                </a:cxn>
                <a:cxn ang="0">
                  <a:pos x="39" y="9"/>
                </a:cxn>
                <a:cxn ang="0">
                  <a:pos x="34" y="10"/>
                </a:cxn>
                <a:cxn ang="0">
                  <a:pos x="25" y="10"/>
                </a:cxn>
                <a:cxn ang="0">
                  <a:pos x="18" y="10"/>
                </a:cxn>
                <a:cxn ang="0">
                  <a:pos x="13" y="12"/>
                </a:cxn>
                <a:cxn ang="0">
                  <a:pos x="12" y="13"/>
                </a:cxn>
                <a:cxn ang="0">
                  <a:pos x="12" y="16"/>
                </a:cxn>
                <a:cxn ang="0">
                  <a:pos x="12" y="19"/>
                </a:cxn>
                <a:cxn ang="0">
                  <a:pos x="15" y="21"/>
                </a:cxn>
                <a:cxn ang="0">
                  <a:pos x="27" y="22"/>
                </a:cxn>
                <a:cxn ang="0">
                  <a:pos x="46" y="22"/>
                </a:cxn>
                <a:cxn ang="0">
                  <a:pos x="56" y="22"/>
                </a:cxn>
                <a:cxn ang="0">
                  <a:pos x="64" y="25"/>
                </a:cxn>
                <a:cxn ang="0">
                  <a:pos x="68" y="30"/>
                </a:cxn>
                <a:cxn ang="0">
                  <a:pos x="70" y="37"/>
                </a:cxn>
              </a:cxnLst>
              <a:rect l="0" t="0" r="0" b="0"/>
              <a:pathLst>
                <a:path w="70" h="55">
                  <a:moveTo>
                    <a:pt x="70" y="39"/>
                  </a:moveTo>
                  <a:lnTo>
                    <a:pt x="70" y="39"/>
                  </a:lnTo>
                  <a:lnTo>
                    <a:pt x="68" y="46"/>
                  </a:lnTo>
                  <a:lnTo>
                    <a:pt x="64" y="51"/>
                  </a:lnTo>
                  <a:lnTo>
                    <a:pt x="56" y="54"/>
                  </a:lnTo>
                  <a:lnTo>
                    <a:pt x="45" y="55"/>
                  </a:lnTo>
                  <a:lnTo>
                    <a:pt x="5" y="55"/>
                  </a:lnTo>
                  <a:lnTo>
                    <a:pt x="2" y="54"/>
                  </a:lnTo>
                  <a:lnTo>
                    <a:pt x="0" y="51"/>
                  </a:lnTo>
                  <a:lnTo>
                    <a:pt x="2" y="46"/>
                  </a:lnTo>
                  <a:lnTo>
                    <a:pt x="5" y="45"/>
                  </a:lnTo>
                  <a:lnTo>
                    <a:pt x="45" y="45"/>
                  </a:lnTo>
                  <a:lnTo>
                    <a:pt x="51" y="45"/>
                  </a:lnTo>
                  <a:lnTo>
                    <a:pt x="53" y="43"/>
                  </a:lnTo>
                  <a:lnTo>
                    <a:pt x="56" y="42"/>
                  </a:lnTo>
                  <a:lnTo>
                    <a:pt x="56" y="39"/>
                  </a:lnTo>
                  <a:lnTo>
                    <a:pt x="56" y="37"/>
                  </a:lnTo>
                  <a:lnTo>
                    <a:pt x="56" y="36"/>
                  </a:lnTo>
                  <a:lnTo>
                    <a:pt x="53" y="34"/>
                  </a:lnTo>
                  <a:lnTo>
                    <a:pt x="46" y="33"/>
                  </a:lnTo>
                  <a:lnTo>
                    <a:pt x="27" y="33"/>
                  </a:lnTo>
                  <a:lnTo>
                    <a:pt x="15" y="31"/>
                  </a:lnTo>
                  <a:lnTo>
                    <a:pt x="6" y="28"/>
                  </a:lnTo>
                  <a:lnTo>
                    <a:pt x="3" y="27"/>
                  </a:lnTo>
                  <a:lnTo>
                    <a:pt x="2" y="24"/>
                  </a:lnTo>
                  <a:lnTo>
                    <a:pt x="0" y="21"/>
                  </a:lnTo>
                  <a:lnTo>
                    <a:pt x="0" y="16"/>
                  </a:lnTo>
                  <a:lnTo>
                    <a:pt x="0" y="13"/>
                  </a:lnTo>
                  <a:lnTo>
                    <a:pt x="0" y="9"/>
                  </a:lnTo>
                  <a:lnTo>
                    <a:pt x="3" y="6"/>
                  </a:lnTo>
                  <a:lnTo>
                    <a:pt x="8" y="3"/>
                  </a:lnTo>
                  <a:lnTo>
                    <a:pt x="13" y="2"/>
                  </a:lnTo>
                  <a:lnTo>
                    <a:pt x="21" y="0"/>
                  </a:lnTo>
                  <a:lnTo>
                    <a:pt x="34" y="0"/>
                  </a:lnTo>
                  <a:lnTo>
                    <a:pt x="39" y="2"/>
                  </a:lnTo>
                  <a:lnTo>
                    <a:pt x="39" y="6"/>
                  </a:lnTo>
                  <a:lnTo>
                    <a:pt x="39" y="9"/>
                  </a:lnTo>
                  <a:lnTo>
                    <a:pt x="34" y="10"/>
                  </a:lnTo>
                  <a:lnTo>
                    <a:pt x="25" y="10"/>
                  </a:lnTo>
                  <a:lnTo>
                    <a:pt x="18" y="10"/>
                  </a:lnTo>
                  <a:lnTo>
                    <a:pt x="13" y="12"/>
                  </a:lnTo>
                  <a:lnTo>
                    <a:pt x="12" y="13"/>
                  </a:lnTo>
                  <a:lnTo>
                    <a:pt x="12" y="16"/>
                  </a:lnTo>
                  <a:lnTo>
                    <a:pt x="12" y="19"/>
                  </a:lnTo>
                  <a:lnTo>
                    <a:pt x="15" y="21"/>
                  </a:lnTo>
                  <a:lnTo>
                    <a:pt x="27" y="22"/>
                  </a:lnTo>
                  <a:lnTo>
                    <a:pt x="46" y="22"/>
                  </a:lnTo>
                  <a:lnTo>
                    <a:pt x="56" y="22"/>
                  </a:lnTo>
                  <a:lnTo>
                    <a:pt x="64" y="25"/>
                  </a:lnTo>
                  <a:lnTo>
                    <a:pt x="68" y="30"/>
                  </a:lnTo>
                  <a:lnTo>
                    <a:pt x="70" y="37"/>
                  </a:lnTo>
                </a:path>
              </a:pathLst>
            </a:custGeom>
            <a:noFill/>
            <a:ln w="9525">
              <a:noFill/>
            </a:ln>
          </p:spPr>
          <p:txBody>
            <a:bodyPr/>
            <a:lstStyle/>
            <a:p>
              <a:endParaRPr lang="zh-CN" altLang="en-US"/>
            </a:p>
          </p:txBody>
        </p:sp>
        <p:sp>
          <p:nvSpPr>
            <p:cNvPr id="25" name="Freeform 26"/>
            <p:cNvSpPr/>
            <p:nvPr/>
          </p:nvSpPr>
          <p:spPr>
            <a:xfrm>
              <a:off x="1972" y="310"/>
              <a:ext cx="105" cy="55"/>
            </a:xfrm>
            <a:custGeom>
              <a:avLst/>
              <a:gdLst/>
              <a:ahLst/>
              <a:cxnLst>
                <a:cxn ang="0">
                  <a:pos x="105" y="51"/>
                </a:cxn>
                <a:cxn ang="0">
                  <a:pos x="105" y="51"/>
                </a:cxn>
                <a:cxn ang="0">
                  <a:pos x="103" y="54"/>
                </a:cxn>
                <a:cxn ang="0">
                  <a:pos x="100" y="55"/>
                </a:cxn>
                <a:cxn ang="0">
                  <a:pos x="94" y="55"/>
                </a:cxn>
                <a:cxn ang="0">
                  <a:pos x="93" y="54"/>
                </a:cxn>
                <a:cxn ang="0">
                  <a:pos x="91" y="51"/>
                </a:cxn>
                <a:cxn ang="0">
                  <a:pos x="91" y="16"/>
                </a:cxn>
                <a:cxn ang="0">
                  <a:pos x="91" y="13"/>
                </a:cxn>
                <a:cxn ang="0">
                  <a:pos x="88" y="12"/>
                </a:cxn>
                <a:cxn ang="0">
                  <a:pos x="84" y="10"/>
                </a:cxn>
                <a:cxn ang="0">
                  <a:pos x="77" y="10"/>
                </a:cxn>
                <a:cxn ang="0">
                  <a:pos x="75" y="10"/>
                </a:cxn>
                <a:cxn ang="0">
                  <a:pos x="74" y="10"/>
                </a:cxn>
                <a:cxn ang="0">
                  <a:pos x="63" y="10"/>
                </a:cxn>
                <a:cxn ang="0">
                  <a:pos x="60" y="13"/>
                </a:cxn>
                <a:cxn ang="0">
                  <a:pos x="59" y="18"/>
                </a:cxn>
                <a:cxn ang="0">
                  <a:pos x="59" y="51"/>
                </a:cxn>
                <a:cxn ang="0">
                  <a:pos x="57" y="54"/>
                </a:cxn>
                <a:cxn ang="0">
                  <a:pos x="56" y="55"/>
                </a:cxn>
                <a:cxn ang="0">
                  <a:pos x="50" y="55"/>
                </a:cxn>
                <a:cxn ang="0">
                  <a:pos x="47" y="54"/>
                </a:cxn>
                <a:cxn ang="0">
                  <a:pos x="45" y="51"/>
                </a:cxn>
                <a:cxn ang="0">
                  <a:pos x="45" y="18"/>
                </a:cxn>
                <a:cxn ang="0">
                  <a:pos x="45" y="13"/>
                </a:cxn>
                <a:cxn ang="0">
                  <a:pos x="43" y="12"/>
                </a:cxn>
                <a:cxn ang="0">
                  <a:pos x="35" y="10"/>
                </a:cxn>
                <a:cxn ang="0">
                  <a:pos x="34" y="10"/>
                </a:cxn>
                <a:cxn ang="0">
                  <a:pos x="32" y="10"/>
                </a:cxn>
                <a:cxn ang="0">
                  <a:pos x="31" y="10"/>
                </a:cxn>
                <a:cxn ang="0">
                  <a:pos x="29" y="10"/>
                </a:cxn>
                <a:cxn ang="0">
                  <a:pos x="28" y="10"/>
                </a:cxn>
                <a:cxn ang="0">
                  <a:pos x="20" y="10"/>
                </a:cxn>
                <a:cxn ang="0">
                  <a:pos x="16" y="12"/>
                </a:cxn>
                <a:cxn ang="0">
                  <a:pos x="13" y="13"/>
                </a:cxn>
                <a:cxn ang="0">
                  <a:pos x="13" y="16"/>
                </a:cxn>
                <a:cxn ang="0">
                  <a:pos x="13" y="51"/>
                </a:cxn>
                <a:cxn ang="0">
                  <a:pos x="11" y="54"/>
                </a:cxn>
                <a:cxn ang="0">
                  <a:pos x="10" y="55"/>
                </a:cxn>
                <a:cxn ang="0">
                  <a:pos x="4" y="55"/>
                </a:cxn>
                <a:cxn ang="0">
                  <a:pos x="1" y="54"/>
                </a:cxn>
                <a:cxn ang="0">
                  <a:pos x="0" y="51"/>
                </a:cxn>
                <a:cxn ang="0">
                  <a:pos x="0" y="18"/>
                </a:cxn>
                <a:cxn ang="0">
                  <a:pos x="1" y="13"/>
                </a:cxn>
                <a:cxn ang="0">
                  <a:pos x="2" y="10"/>
                </a:cxn>
                <a:cxn ang="0">
                  <a:pos x="4" y="8"/>
                </a:cxn>
                <a:cxn ang="0">
                  <a:pos x="7" y="5"/>
                </a:cxn>
                <a:cxn ang="0">
                  <a:pos x="14" y="2"/>
                </a:cxn>
                <a:cxn ang="0">
                  <a:pos x="26" y="0"/>
                </a:cxn>
                <a:cxn ang="0">
                  <a:pos x="35" y="0"/>
                </a:cxn>
                <a:cxn ang="0">
                  <a:pos x="40" y="0"/>
                </a:cxn>
                <a:cxn ang="0">
                  <a:pos x="47" y="2"/>
                </a:cxn>
                <a:cxn ang="0">
                  <a:pos x="53" y="5"/>
                </a:cxn>
                <a:cxn ang="0">
                  <a:pos x="59" y="2"/>
                </a:cxn>
                <a:cxn ang="0">
                  <a:pos x="65" y="0"/>
                </a:cxn>
                <a:cxn ang="0">
                  <a:pos x="78" y="0"/>
                </a:cxn>
                <a:cxn ang="0">
                  <a:pos x="90" y="2"/>
                </a:cxn>
                <a:cxn ang="0">
                  <a:pos x="97" y="5"/>
                </a:cxn>
                <a:cxn ang="0">
                  <a:pos x="100" y="8"/>
                </a:cxn>
                <a:cxn ang="0">
                  <a:pos x="103" y="10"/>
                </a:cxn>
                <a:cxn ang="0">
                  <a:pos x="103" y="13"/>
                </a:cxn>
                <a:cxn ang="0">
                  <a:pos x="105" y="18"/>
                </a:cxn>
                <a:cxn ang="0">
                  <a:pos x="105" y="51"/>
                </a:cxn>
              </a:cxnLst>
              <a:rect l="0" t="0" r="0" b="0"/>
              <a:pathLst>
                <a:path w="105" h="55">
                  <a:moveTo>
                    <a:pt x="105" y="51"/>
                  </a:moveTo>
                  <a:lnTo>
                    <a:pt x="105" y="51"/>
                  </a:lnTo>
                  <a:lnTo>
                    <a:pt x="103" y="54"/>
                  </a:lnTo>
                  <a:lnTo>
                    <a:pt x="100" y="55"/>
                  </a:lnTo>
                  <a:lnTo>
                    <a:pt x="94" y="55"/>
                  </a:lnTo>
                  <a:lnTo>
                    <a:pt x="93" y="54"/>
                  </a:lnTo>
                  <a:lnTo>
                    <a:pt x="91" y="51"/>
                  </a:lnTo>
                  <a:lnTo>
                    <a:pt x="91" y="16"/>
                  </a:lnTo>
                  <a:lnTo>
                    <a:pt x="91" y="13"/>
                  </a:lnTo>
                  <a:lnTo>
                    <a:pt x="88" y="12"/>
                  </a:lnTo>
                  <a:lnTo>
                    <a:pt x="84" y="10"/>
                  </a:lnTo>
                  <a:lnTo>
                    <a:pt x="77" y="10"/>
                  </a:lnTo>
                  <a:lnTo>
                    <a:pt x="75" y="10"/>
                  </a:lnTo>
                  <a:lnTo>
                    <a:pt x="74" y="10"/>
                  </a:lnTo>
                  <a:lnTo>
                    <a:pt x="63" y="10"/>
                  </a:lnTo>
                  <a:lnTo>
                    <a:pt x="60" y="13"/>
                  </a:lnTo>
                  <a:lnTo>
                    <a:pt x="59" y="18"/>
                  </a:lnTo>
                  <a:lnTo>
                    <a:pt x="59" y="51"/>
                  </a:lnTo>
                  <a:lnTo>
                    <a:pt x="57" y="54"/>
                  </a:lnTo>
                  <a:lnTo>
                    <a:pt x="56" y="55"/>
                  </a:lnTo>
                  <a:lnTo>
                    <a:pt x="50" y="55"/>
                  </a:lnTo>
                  <a:lnTo>
                    <a:pt x="47" y="54"/>
                  </a:lnTo>
                  <a:lnTo>
                    <a:pt x="45" y="51"/>
                  </a:lnTo>
                  <a:lnTo>
                    <a:pt x="45" y="18"/>
                  </a:lnTo>
                  <a:lnTo>
                    <a:pt x="45" y="13"/>
                  </a:lnTo>
                  <a:lnTo>
                    <a:pt x="43" y="12"/>
                  </a:lnTo>
                  <a:lnTo>
                    <a:pt x="35" y="10"/>
                  </a:lnTo>
                  <a:lnTo>
                    <a:pt x="34" y="10"/>
                  </a:lnTo>
                  <a:lnTo>
                    <a:pt x="32" y="10"/>
                  </a:lnTo>
                  <a:lnTo>
                    <a:pt x="31" y="10"/>
                  </a:lnTo>
                  <a:lnTo>
                    <a:pt x="29" y="10"/>
                  </a:lnTo>
                  <a:lnTo>
                    <a:pt x="28" y="10"/>
                  </a:lnTo>
                  <a:lnTo>
                    <a:pt x="20" y="10"/>
                  </a:lnTo>
                  <a:lnTo>
                    <a:pt x="16" y="12"/>
                  </a:lnTo>
                  <a:lnTo>
                    <a:pt x="13" y="13"/>
                  </a:lnTo>
                  <a:lnTo>
                    <a:pt x="13" y="16"/>
                  </a:lnTo>
                  <a:lnTo>
                    <a:pt x="13" y="51"/>
                  </a:lnTo>
                  <a:lnTo>
                    <a:pt x="11" y="54"/>
                  </a:lnTo>
                  <a:lnTo>
                    <a:pt x="10" y="55"/>
                  </a:lnTo>
                  <a:lnTo>
                    <a:pt x="4" y="55"/>
                  </a:lnTo>
                  <a:lnTo>
                    <a:pt x="1" y="54"/>
                  </a:lnTo>
                  <a:lnTo>
                    <a:pt x="0" y="51"/>
                  </a:lnTo>
                  <a:lnTo>
                    <a:pt x="0" y="18"/>
                  </a:lnTo>
                  <a:lnTo>
                    <a:pt x="1" y="13"/>
                  </a:lnTo>
                  <a:lnTo>
                    <a:pt x="2" y="10"/>
                  </a:lnTo>
                  <a:lnTo>
                    <a:pt x="4" y="8"/>
                  </a:lnTo>
                  <a:lnTo>
                    <a:pt x="7" y="5"/>
                  </a:lnTo>
                  <a:lnTo>
                    <a:pt x="14" y="2"/>
                  </a:lnTo>
                  <a:lnTo>
                    <a:pt x="26" y="0"/>
                  </a:lnTo>
                  <a:lnTo>
                    <a:pt x="35" y="0"/>
                  </a:lnTo>
                  <a:lnTo>
                    <a:pt x="40" y="0"/>
                  </a:lnTo>
                  <a:lnTo>
                    <a:pt x="47" y="2"/>
                  </a:lnTo>
                  <a:lnTo>
                    <a:pt x="53" y="5"/>
                  </a:lnTo>
                  <a:lnTo>
                    <a:pt x="59" y="2"/>
                  </a:lnTo>
                  <a:lnTo>
                    <a:pt x="65" y="0"/>
                  </a:lnTo>
                  <a:lnTo>
                    <a:pt x="78" y="0"/>
                  </a:lnTo>
                  <a:lnTo>
                    <a:pt x="90" y="2"/>
                  </a:lnTo>
                  <a:lnTo>
                    <a:pt x="97" y="5"/>
                  </a:lnTo>
                  <a:lnTo>
                    <a:pt x="100" y="8"/>
                  </a:lnTo>
                  <a:lnTo>
                    <a:pt x="103" y="10"/>
                  </a:lnTo>
                  <a:lnTo>
                    <a:pt x="103" y="13"/>
                  </a:lnTo>
                  <a:lnTo>
                    <a:pt x="105" y="18"/>
                  </a:lnTo>
                  <a:lnTo>
                    <a:pt x="105" y="51"/>
                  </a:lnTo>
                </a:path>
              </a:pathLst>
            </a:custGeom>
            <a:noFill/>
            <a:ln w="9525">
              <a:noFill/>
            </a:ln>
          </p:spPr>
          <p:txBody>
            <a:bodyPr/>
            <a:lstStyle/>
            <a:p>
              <a:endParaRPr lang="zh-CN" altLang="en-US"/>
            </a:p>
          </p:txBody>
        </p:sp>
        <p:sp>
          <p:nvSpPr>
            <p:cNvPr id="26" name="Freeform 27"/>
            <p:cNvSpPr/>
            <p:nvPr/>
          </p:nvSpPr>
          <p:spPr>
            <a:xfrm>
              <a:off x="1889" y="335"/>
              <a:ext cx="56" cy="20"/>
            </a:xfrm>
            <a:custGeom>
              <a:avLst/>
              <a:gdLst/>
              <a:ahLst/>
              <a:cxnLst>
                <a:cxn ang="0">
                  <a:pos x="56" y="11"/>
                </a:cxn>
                <a:cxn ang="0">
                  <a:pos x="56" y="11"/>
                </a:cxn>
                <a:cxn ang="0">
                  <a:pos x="56" y="9"/>
                </a:cxn>
                <a:cxn ang="0">
                  <a:pos x="56" y="6"/>
                </a:cxn>
                <a:cxn ang="0">
                  <a:pos x="56" y="3"/>
                </a:cxn>
                <a:cxn ang="0">
                  <a:pos x="56" y="0"/>
                </a:cxn>
                <a:cxn ang="0">
                  <a:pos x="13" y="0"/>
                </a:cxn>
                <a:cxn ang="0">
                  <a:pos x="5" y="2"/>
                </a:cxn>
                <a:cxn ang="0">
                  <a:pos x="1" y="5"/>
                </a:cxn>
                <a:cxn ang="0">
                  <a:pos x="0" y="8"/>
                </a:cxn>
                <a:cxn ang="0">
                  <a:pos x="0" y="14"/>
                </a:cxn>
                <a:cxn ang="0">
                  <a:pos x="1" y="17"/>
                </a:cxn>
                <a:cxn ang="0">
                  <a:pos x="5" y="18"/>
                </a:cxn>
                <a:cxn ang="0">
                  <a:pos x="13" y="20"/>
                </a:cxn>
                <a:cxn ang="0">
                  <a:pos x="44" y="20"/>
                </a:cxn>
                <a:cxn ang="0">
                  <a:pos x="50" y="20"/>
                </a:cxn>
                <a:cxn ang="0">
                  <a:pos x="53" y="18"/>
                </a:cxn>
                <a:cxn ang="0">
                  <a:pos x="56" y="15"/>
                </a:cxn>
                <a:cxn ang="0">
                  <a:pos x="56" y="11"/>
                </a:cxn>
              </a:cxnLst>
              <a:rect l="0" t="0" r="0" b="0"/>
              <a:pathLst>
                <a:path w="56" h="20">
                  <a:moveTo>
                    <a:pt x="56" y="11"/>
                  </a:moveTo>
                  <a:lnTo>
                    <a:pt x="56" y="11"/>
                  </a:lnTo>
                  <a:lnTo>
                    <a:pt x="56" y="9"/>
                  </a:lnTo>
                  <a:lnTo>
                    <a:pt x="56" y="6"/>
                  </a:lnTo>
                  <a:lnTo>
                    <a:pt x="56" y="3"/>
                  </a:lnTo>
                  <a:lnTo>
                    <a:pt x="56" y="0"/>
                  </a:lnTo>
                  <a:lnTo>
                    <a:pt x="13" y="0"/>
                  </a:lnTo>
                  <a:lnTo>
                    <a:pt x="5" y="2"/>
                  </a:lnTo>
                  <a:lnTo>
                    <a:pt x="1" y="5"/>
                  </a:lnTo>
                  <a:lnTo>
                    <a:pt x="0" y="8"/>
                  </a:lnTo>
                  <a:lnTo>
                    <a:pt x="0" y="14"/>
                  </a:lnTo>
                  <a:lnTo>
                    <a:pt x="1" y="17"/>
                  </a:lnTo>
                  <a:lnTo>
                    <a:pt x="5" y="18"/>
                  </a:lnTo>
                  <a:lnTo>
                    <a:pt x="13" y="20"/>
                  </a:lnTo>
                  <a:lnTo>
                    <a:pt x="44" y="20"/>
                  </a:lnTo>
                  <a:lnTo>
                    <a:pt x="50" y="20"/>
                  </a:lnTo>
                  <a:lnTo>
                    <a:pt x="53" y="18"/>
                  </a:lnTo>
                  <a:lnTo>
                    <a:pt x="56" y="15"/>
                  </a:lnTo>
                  <a:lnTo>
                    <a:pt x="56" y="11"/>
                  </a:lnTo>
                </a:path>
              </a:pathLst>
            </a:custGeom>
            <a:noFill/>
            <a:ln w="9525">
              <a:noFill/>
            </a:ln>
          </p:spPr>
          <p:txBody>
            <a:bodyPr/>
            <a:lstStyle/>
            <a:p>
              <a:endParaRPr lang="zh-CN" altLang="en-US"/>
            </a:p>
          </p:txBody>
        </p:sp>
        <p:sp>
          <p:nvSpPr>
            <p:cNvPr id="27" name="Freeform 28"/>
            <p:cNvSpPr/>
            <p:nvPr/>
          </p:nvSpPr>
          <p:spPr>
            <a:xfrm>
              <a:off x="1877" y="310"/>
              <a:ext cx="80" cy="55"/>
            </a:xfrm>
            <a:custGeom>
              <a:avLst/>
              <a:gdLst/>
              <a:ahLst/>
              <a:cxnLst>
                <a:cxn ang="0">
                  <a:pos x="80" y="39"/>
                </a:cxn>
                <a:cxn ang="0">
                  <a:pos x="80" y="39"/>
                </a:cxn>
                <a:cxn ang="0">
                  <a:pos x="78" y="46"/>
                </a:cxn>
                <a:cxn ang="0">
                  <a:pos x="77" y="49"/>
                </a:cxn>
                <a:cxn ang="0">
                  <a:pos x="74" y="51"/>
                </a:cxn>
                <a:cxn ang="0">
                  <a:pos x="66" y="54"/>
                </a:cxn>
                <a:cxn ang="0">
                  <a:pos x="56" y="55"/>
                </a:cxn>
                <a:cxn ang="0">
                  <a:pos x="26" y="55"/>
                </a:cxn>
                <a:cxn ang="0">
                  <a:pos x="17" y="55"/>
                </a:cxn>
                <a:cxn ang="0">
                  <a:pos x="10" y="52"/>
                </a:cxn>
                <a:cxn ang="0">
                  <a:pos x="6" y="49"/>
                </a:cxn>
                <a:cxn ang="0">
                  <a:pos x="3" y="46"/>
                </a:cxn>
                <a:cxn ang="0">
                  <a:pos x="1" y="43"/>
                </a:cxn>
                <a:cxn ang="0">
                  <a:pos x="0" y="39"/>
                </a:cxn>
                <a:cxn ang="0">
                  <a:pos x="0" y="33"/>
                </a:cxn>
                <a:cxn ang="0">
                  <a:pos x="1" y="28"/>
                </a:cxn>
                <a:cxn ang="0">
                  <a:pos x="3" y="25"/>
                </a:cxn>
                <a:cxn ang="0">
                  <a:pos x="6" y="22"/>
                </a:cxn>
                <a:cxn ang="0">
                  <a:pos x="9" y="19"/>
                </a:cxn>
                <a:cxn ang="0">
                  <a:pos x="16" y="16"/>
                </a:cxn>
                <a:cxn ang="0">
                  <a:pos x="25" y="16"/>
                </a:cxn>
                <a:cxn ang="0">
                  <a:pos x="68" y="16"/>
                </a:cxn>
                <a:cxn ang="0">
                  <a:pos x="66" y="13"/>
                </a:cxn>
                <a:cxn ang="0">
                  <a:pos x="63" y="12"/>
                </a:cxn>
                <a:cxn ang="0">
                  <a:pos x="59" y="10"/>
                </a:cxn>
                <a:cxn ang="0">
                  <a:pos x="52" y="10"/>
                </a:cxn>
                <a:cxn ang="0">
                  <a:pos x="50" y="10"/>
                </a:cxn>
                <a:cxn ang="0">
                  <a:pos x="49" y="10"/>
                </a:cxn>
                <a:cxn ang="0">
                  <a:pos x="47" y="10"/>
                </a:cxn>
                <a:cxn ang="0">
                  <a:pos x="46" y="10"/>
                </a:cxn>
                <a:cxn ang="0">
                  <a:pos x="41" y="9"/>
                </a:cxn>
                <a:cxn ang="0">
                  <a:pos x="40" y="5"/>
                </a:cxn>
                <a:cxn ang="0">
                  <a:pos x="41" y="2"/>
                </a:cxn>
                <a:cxn ang="0">
                  <a:pos x="46" y="0"/>
                </a:cxn>
                <a:cxn ang="0">
                  <a:pos x="57" y="0"/>
                </a:cxn>
                <a:cxn ang="0">
                  <a:pos x="68" y="2"/>
                </a:cxn>
                <a:cxn ang="0">
                  <a:pos x="72" y="5"/>
                </a:cxn>
                <a:cxn ang="0">
                  <a:pos x="77" y="8"/>
                </a:cxn>
                <a:cxn ang="0">
                  <a:pos x="80" y="12"/>
                </a:cxn>
                <a:cxn ang="0">
                  <a:pos x="80" y="16"/>
                </a:cxn>
                <a:cxn ang="0">
                  <a:pos x="80" y="39"/>
                </a:cxn>
              </a:cxnLst>
              <a:rect l="0" t="0" r="0" b="0"/>
              <a:pathLst>
                <a:path w="80" h="55">
                  <a:moveTo>
                    <a:pt x="80" y="39"/>
                  </a:moveTo>
                  <a:lnTo>
                    <a:pt x="80" y="39"/>
                  </a:lnTo>
                  <a:lnTo>
                    <a:pt x="78" y="46"/>
                  </a:lnTo>
                  <a:lnTo>
                    <a:pt x="77" y="49"/>
                  </a:lnTo>
                  <a:lnTo>
                    <a:pt x="74" y="51"/>
                  </a:lnTo>
                  <a:lnTo>
                    <a:pt x="66" y="54"/>
                  </a:lnTo>
                  <a:lnTo>
                    <a:pt x="56" y="55"/>
                  </a:lnTo>
                  <a:lnTo>
                    <a:pt x="26" y="55"/>
                  </a:lnTo>
                  <a:lnTo>
                    <a:pt x="17" y="55"/>
                  </a:lnTo>
                  <a:lnTo>
                    <a:pt x="10" y="52"/>
                  </a:lnTo>
                  <a:lnTo>
                    <a:pt x="6" y="49"/>
                  </a:lnTo>
                  <a:lnTo>
                    <a:pt x="3" y="46"/>
                  </a:lnTo>
                  <a:lnTo>
                    <a:pt x="1" y="43"/>
                  </a:lnTo>
                  <a:lnTo>
                    <a:pt x="0" y="39"/>
                  </a:lnTo>
                  <a:lnTo>
                    <a:pt x="0" y="33"/>
                  </a:lnTo>
                  <a:lnTo>
                    <a:pt x="1" y="28"/>
                  </a:lnTo>
                  <a:lnTo>
                    <a:pt x="3" y="25"/>
                  </a:lnTo>
                  <a:lnTo>
                    <a:pt x="6" y="22"/>
                  </a:lnTo>
                  <a:lnTo>
                    <a:pt x="9" y="19"/>
                  </a:lnTo>
                  <a:lnTo>
                    <a:pt x="16" y="16"/>
                  </a:lnTo>
                  <a:lnTo>
                    <a:pt x="25" y="16"/>
                  </a:lnTo>
                  <a:lnTo>
                    <a:pt x="68" y="16"/>
                  </a:lnTo>
                  <a:lnTo>
                    <a:pt x="66" y="13"/>
                  </a:lnTo>
                  <a:lnTo>
                    <a:pt x="63" y="12"/>
                  </a:lnTo>
                  <a:lnTo>
                    <a:pt x="59" y="10"/>
                  </a:lnTo>
                  <a:lnTo>
                    <a:pt x="52" y="10"/>
                  </a:lnTo>
                  <a:lnTo>
                    <a:pt x="50" y="10"/>
                  </a:lnTo>
                  <a:lnTo>
                    <a:pt x="49" y="10"/>
                  </a:lnTo>
                  <a:lnTo>
                    <a:pt x="47" y="10"/>
                  </a:lnTo>
                  <a:lnTo>
                    <a:pt x="46" y="10"/>
                  </a:lnTo>
                  <a:lnTo>
                    <a:pt x="41" y="9"/>
                  </a:lnTo>
                  <a:lnTo>
                    <a:pt x="40" y="5"/>
                  </a:lnTo>
                  <a:lnTo>
                    <a:pt x="41" y="2"/>
                  </a:lnTo>
                  <a:lnTo>
                    <a:pt x="46" y="0"/>
                  </a:lnTo>
                  <a:lnTo>
                    <a:pt x="57" y="0"/>
                  </a:lnTo>
                  <a:lnTo>
                    <a:pt x="68" y="2"/>
                  </a:lnTo>
                  <a:lnTo>
                    <a:pt x="72" y="5"/>
                  </a:lnTo>
                  <a:lnTo>
                    <a:pt x="77" y="8"/>
                  </a:lnTo>
                  <a:lnTo>
                    <a:pt x="80" y="12"/>
                  </a:lnTo>
                  <a:lnTo>
                    <a:pt x="80" y="16"/>
                  </a:lnTo>
                  <a:lnTo>
                    <a:pt x="80" y="39"/>
                  </a:lnTo>
                </a:path>
              </a:pathLst>
            </a:custGeom>
            <a:noFill/>
            <a:ln w="9525">
              <a:noFill/>
            </a:ln>
          </p:spPr>
          <p:txBody>
            <a:bodyPr/>
            <a:lstStyle/>
            <a:p>
              <a:endParaRPr lang="zh-CN" altLang="en-US"/>
            </a:p>
          </p:txBody>
        </p:sp>
        <p:sp>
          <p:nvSpPr>
            <p:cNvPr id="28" name="Freeform 29"/>
            <p:cNvSpPr/>
            <p:nvPr/>
          </p:nvSpPr>
          <p:spPr>
            <a:xfrm>
              <a:off x="1800" y="320"/>
              <a:ext cx="51" cy="12"/>
            </a:xfrm>
            <a:custGeom>
              <a:avLst/>
              <a:gdLst/>
              <a:ahLst/>
              <a:cxnLst>
                <a:cxn ang="0">
                  <a:pos x="51" y="12"/>
                </a:cxn>
                <a:cxn ang="0">
                  <a:pos x="51" y="6"/>
                </a:cxn>
                <a:cxn ang="0">
                  <a:pos x="50" y="3"/>
                </a:cxn>
                <a:cxn ang="0">
                  <a:pos x="46" y="2"/>
                </a:cxn>
                <a:cxn ang="0">
                  <a:pos x="38" y="0"/>
                </a:cxn>
                <a:cxn ang="0">
                  <a:pos x="28" y="0"/>
                </a:cxn>
                <a:cxn ang="0">
                  <a:pos x="7" y="0"/>
                </a:cxn>
                <a:cxn ang="0">
                  <a:pos x="1" y="3"/>
                </a:cxn>
                <a:cxn ang="0">
                  <a:pos x="1" y="5"/>
                </a:cxn>
                <a:cxn ang="0">
                  <a:pos x="0" y="6"/>
                </a:cxn>
                <a:cxn ang="0">
                  <a:pos x="0" y="12"/>
                </a:cxn>
                <a:cxn ang="0">
                  <a:pos x="51" y="12"/>
                </a:cxn>
              </a:cxnLst>
              <a:rect l="0" t="0" r="0" b="0"/>
              <a:pathLst>
                <a:path w="51" h="12">
                  <a:moveTo>
                    <a:pt x="51" y="12"/>
                  </a:moveTo>
                  <a:lnTo>
                    <a:pt x="51" y="6"/>
                  </a:lnTo>
                  <a:lnTo>
                    <a:pt x="50" y="3"/>
                  </a:lnTo>
                  <a:lnTo>
                    <a:pt x="46" y="2"/>
                  </a:lnTo>
                  <a:lnTo>
                    <a:pt x="38" y="0"/>
                  </a:lnTo>
                  <a:lnTo>
                    <a:pt x="28" y="0"/>
                  </a:lnTo>
                  <a:lnTo>
                    <a:pt x="7" y="0"/>
                  </a:lnTo>
                  <a:lnTo>
                    <a:pt x="1" y="3"/>
                  </a:lnTo>
                  <a:lnTo>
                    <a:pt x="1" y="5"/>
                  </a:lnTo>
                  <a:lnTo>
                    <a:pt x="0" y="6"/>
                  </a:lnTo>
                  <a:lnTo>
                    <a:pt x="0" y="12"/>
                  </a:lnTo>
                  <a:lnTo>
                    <a:pt x="51" y="12"/>
                  </a:lnTo>
                </a:path>
              </a:pathLst>
            </a:custGeom>
            <a:noFill/>
            <a:ln w="9525">
              <a:noFill/>
            </a:ln>
          </p:spPr>
          <p:txBody>
            <a:bodyPr/>
            <a:lstStyle/>
            <a:p>
              <a:endParaRPr lang="zh-CN" altLang="en-US"/>
            </a:p>
          </p:txBody>
        </p:sp>
        <p:sp>
          <p:nvSpPr>
            <p:cNvPr id="29" name="Freeform 30"/>
            <p:cNvSpPr/>
            <p:nvPr/>
          </p:nvSpPr>
          <p:spPr>
            <a:xfrm>
              <a:off x="1788" y="310"/>
              <a:ext cx="75" cy="55"/>
            </a:xfrm>
            <a:custGeom>
              <a:avLst/>
              <a:gdLst/>
              <a:ahLst/>
              <a:cxnLst>
                <a:cxn ang="0">
                  <a:pos x="75" y="28"/>
                </a:cxn>
                <a:cxn ang="0">
                  <a:pos x="75" y="28"/>
                </a:cxn>
                <a:cxn ang="0">
                  <a:pos x="75" y="33"/>
                </a:cxn>
                <a:cxn ang="0">
                  <a:pos x="72" y="34"/>
                </a:cxn>
                <a:cxn ang="0">
                  <a:pos x="12" y="34"/>
                </a:cxn>
                <a:cxn ang="0">
                  <a:pos x="13" y="37"/>
                </a:cxn>
                <a:cxn ang="0">
                  <a:pos x="15" y="40"/>
                </a:cxn>
                <a:cxn ang="0">
                  <a:pos x="18" y="43"/>
                </a:cxn>
                <a:cxn ang="0">
                  <a:pos x="22" y="45"/>
                </a:cxn>
                <a:cxn ang="0">
                  <a:pos x="28" y="45"/>
                </a:cxn>
                <a:cxn ang="0">
                  <a:pos x="37" y="45"/>
                </a:cxn>
                <a:cxn ang="0">
                  <a:pos x="40" y="46"/>
                </a:cxn>
                <a:cxn ang="0">
                  <a:pos x="41" y="51"/>
                </a:cxn>
                <a:cxn ang="0">
                  <a:pos x="40" y="54"/>
                </a:cxn>
                <a:cxn ang="0">
                  <a:pos x="37" y="55"/>
                </a:cxn>
                <a:cxn ang="0">
                  <a:pos x="26" y="55"/>
                </a:cxn>
                <a:cxn ang="0">
                  <a:pos x="20" y="55"/>
                </a:cxn>
                <a:cxn ang="0">
                  <a:pos x="13" y="54"/>
                </a:cxn>
                <a:cxn ang="0">
                  <a:pos x="7" y="51"/>
                </a:cxn>
                <a:cxn ang="0">
                  <a:pos x="1" y="45"/>
                </a:cxn>
                <a:cxn ang="0">
                  <a:pos x="0" y="37"/>
                </a:cxn>
                <a:cxn ang="0">
                  <a:pos x="0" y="18"/>
                </a:cxn>
                <a:cxn ang="0">
                  <a:pos x="0" y="13"/>
                </a:cxn>
                <a:cxn ang="0">
                  <a:pos x="3" y="9"/>
                </a:cxn>
                <a:cxn ang="0">
                  <a:pos x="6" y="6"/>
                </a:cxn>
                <a:cxn ang="0">
                  <a:pos x="10" y="3"/>
                </a:cxn>
                <a:cxn ang="0">
                  <a:pos x="19" y="0"/>
                </a:cxn>
                <a:cxn ang="0">
                  <a:pos x="29" y="0"/>
                </a:cxn>
                <a:cxn ang="0">
                  <a:pos x="52" y="0"/>
                </a:cxn>
                <a:cxn ang="0">
                  <a:pos x="60" y="0"/>
                </a:cxn>
                <a:cxn ang="0">
                  <a:pos x="68" y="3"/>
                </a:cxn>
                <a:cxn ang="0">
                  <a:pos x="71" y="6"/>
                </a:cxn>
                <a:cxn ang="0">
                  <a:pos x="74" y="8"/>
                </a:cxn>
                <a:cxn ang="0">
                  <a:pos x="75" y="12"/>
                </a:cxn>
                <a:cxn ang="0">
                  <a:pos x="75" y="15"/>
                </a:cxn>
                <a:cxn ang="0">
                  <a:pos x="75" y="28"/>
                </a:cxn>
              </a:cxnLst>
              <a:rect l="0" t="0" r="0" b="0"/>
              <a:pathLst>
                <a:path w="75" h="55">
                  <a:moveTo>
                    <a:pt x="75" y="28"/>
                  </a:moveTo>
                  <a:lnTo>
                    <a:pt x="75" y="28"/>
                  </a:lnTo>
                  <a:lnTo>
                    <a:pt x="75" y="33"/>
                  </a:lnTo>
                  <a:lnTo>
                    <a:pt x="72" y="34"/>
                  </a:lnTo>
                  <a:lnTo>
                    <a:pt x="12" y="34"/>
                  </a:lnTo>
                  <a:lnTo>
                    <a:pt x="13" y="37"/>
                  </a:lnTo>
                  <a:lnTo>
                    <a:pt x="15" y="40"/>
                  </a:lnTo>
                  <a:lnTo>
                    <a:pt x="18" y="43"/>
                  </a:lnTo>
                  <a:lnTo>
                    <a:pt x="22" y="45"/>
                  </a:lnTo>
                  <a:lnTo>
                    <a:pt x="28" y="45"/>
                  </a:lnTo>
                  <a:lnTo>
                    <a:pt x="37" y="45"/>
                  </a:lnTo>
                  <a:lnTo>
                    <a:pt x="40" y="46"/>
                  </a:lnTo>
                  <a:lnTo>
                    <a:pt x="41" y="51"/>
                  </a:lnTo>
                  <a:lnTo>
                    <a:pt x="40" y="54"/>
                  </a:lnTo>
                  <a:lnTo>
                    <a:pt x="37" y="55"/>
                  </a:lnTo>
                  <a:lnTo>
                    <a:pt x="26" y="55"/>
                  </a:lnTo>
                  <a:lnTo>
                    <a:pt x="20" y="55"/>
                  </a:lnTo>
                  <a:lnTo>
                    <a:pt x="13" y="54"/>
                  </a:lnTo>
                  <a:lnTo>
                    <a:pt x="7" y="51"/>
                  </a:lnTo>
                  <a:lnTo>
                    <a:pt x="1" y="45"/>
                  </a:lnTo>
                  <a:lnTo>
                    <a:pt x="0" y="37"/>
                  </a:lnTo>
                  <a:lnTo>
                    <a:pt x="0" y="18"/>
                  </a:lnTo>
                  <a:lnTo>
                    <a:pt x="0" y="13"/>
                  </a:lnTo>
                  <a:lnTo>
                    <a:pt x="3" y="9"/>
                  </a:lnTo>
                  <a:lnTo>
                    <a:pt x="6" y="6"/>
                  </a:lnTo>
                  <a:lnTo>
                    <a:pt x="10" y="3"/>
                  </a:lnTo>
                  <a:lnTo>
                    <a:pt x="19" y="0"/>
                  </a:lnTo>
                  <a:lnTo>
                    <a:pt x="29" y="0"/>
                  </a:lnTo>
                  <a:lnTo>
                    <a:pt x="52" y="0"/>
                  </a:lnTo>
                  <a:lnTo>
                    <a:pt x="60" y="0"/>
                  </a:lnTo>
                  <a:lnTo>
                    <a:pt x="68" y="3"/>
                  </a:lnTo>
                  <a:lnTo>
                    <a:pt x="71" y="6"/>
                  </a:lnTo>
                  <a:lnTo>
                    <a:pt x="74" y="8"/>
                  </a:lnTo>
                  <a:lnTo>
                    <a:pt x="75" y="12"/>
                  </a:lnTo>
                  <a:lnTo>
                    <a:pt x="75" y="15"/>
                  </a:lnTo>
                  <a:lnTo>
                    <a:pt x="75" y="28"/>
                  </a:lnTo>
                </a:path>
              </a:pathLst>
            </a:custGeom>
            <a:noFill/>
            <a:ln w="9525">
              <a:noFill/>
            </a:ln>
          </p:spPr>
          <p:txBody>
            <a:bodyPr/>
            <a:lstStyle/>
            <a:p>
              <a:endParaRPr lang="zh-CN" altLang="en-US"/>
            </a:p>
          </p:txBody>
        </p:sp>
        <p:sp>
          <p:nvSpPr>
            <p:cNvPr id="30" name="Freeform 31"/>
            <p:cNvSpPr/>
            <p:nvPr/>
          </p:nvSpPr>
          <p:spPr>
            <a:xfrm>
              <a:off x="1742" y="310"/>
              <a:ext cx="37" cy="55"/>
            </a:xfrm>
            <a:custGeom>
              <a:avLst/>
              <a:gdLst/>
              <a:ahLst/>
              <a:cxnLst>
                <a:cxn ang="0">
                  <a:pos x="37" y="6"/>
                </a:cxn>
                <a:cxn ang="0">
                  <a:pos x="37" y="6"/>
                </a:cxn>
                <a:cxn ang="0">
                  <a:pos x="35" y="9"/>
                </a:cxn>
                <a:cxn ang="0">
                  <a:pos x="31" y="10"/>
                </a:cxn>
                <a:cxn ang="0">
                  <a:pos x="28" y="10"/>
                </a:cxn>
                <a:cxn ang="0">
                  <a:pos x="26" y="10"/>
                </a:cxn>
                <a:cxn ang="0">
                  <a:pos x="21" y="10"/>
                </a:cxn>
                <a:cxn ang="0">
                  <a:pos x="16" y="12"/>
                </a:cxn>
                <a:cxn ang="0">
                  <a:pos x="13" y="13"/>
                </a:cxn>
                <a:cxn ang="0">
                  <a:pos x="13" y="16"/>
                </a:cxn>
                <a:cxn ang="0">
                  <a:pos x="13" y="51"/>
                </a:cxn>
                <a:cxn ang="0">
                  <a:pos x="12" y="54"/>
                </a:cxn>
                <a:cxn ang="0">
                  <a:pos x="10" y="55"/>
                </a:cxn>
                <a:cxn ang="0">
                  <a:pos x="4" y="55"/>
                </a:cxn>
                <a:cxn ang="0">
                  <a:pos x="1" y="54"/>
                </a:cxn>
                <a:cxn ang="0">
                  <a:pos x="0" y="51"/>
                </a:cxn>
                <a:cxn ang="0">
                  <a:pos x="0" y="16"/>
                </a:cxn>
                <a:cxn ang="0">
                  <a:pos x="1" y="12"/>
                </a:cxn>
                <a:cxn ang="0">
                  <a:pos x="3" y="8"/>
                </a:cxn>
                <a:cxn ang="0">
                  <a:pos x="7" y="5"/>
                </a:cxn>
                <a:cxn ang="0">
                  <a:pos x="12" y="3"/>
                </a:cxn>
                <a:cxn ang="0">
                  <a:pos x="21" y="0"/>
                </a:cxn>
                <a:cxn ang="0">
                  <a:pos x="31" y="0"/>
                </a:cxn>
                <a:cxn ang="0">
                  <a:pos x="35" y="2"/>
                </a:cxn>
                <a:cxn ang="0">
                  <a:pos x="37" y="6"/>
                </a:cxn>
              </a:cxnLst>
              <a:rect l="0" t="0" r="0" b="0"/>
              <a:pathLst>
                <a:path w="37" h="55">
                  <a:moveTo>
                    <a:pt x="37" y="6"/>
                  </a:moveTo>
                  <a:lnTo>
                    <a:pt x="37" y="6"/>
                  </a:lnTo>
                  <a:lnTo>
                    <a:pt x="35" y="9"/>
                  </a:lnTo>
                  <a:lnTo>
                    <a:pt x="31" y="10"/>
                  </a:lnTo>
                  <a:lnTo>
                    <a:pt x="28" y="10"/>
                  </a:lnTo>
                  <a:lnTo>
                    <a:pt x="26" y="10"/>
                  </a:lnTo>
                  <a:lnTo>
                    <a:pt x="21" y="10"/>
                  </a:lnTo>
                  <a:lnTo>
                    <a:pt x="16" y="12"/>
                  </a:lnTo>
                  <a:lnTo>
                    <a:pt x="13" y="13"/>
                  </a:lnTo>
                  <a:lnTo>
                    <a:pt x="13" y="16"/>
                  </a:lnTo>
                  <a:lnTo>
                    <a:pt x="13" y="51"/>
                  </a:lnTo>
                  <a:lnTo>
                    <a:pt x="12" y="54"/>
                  </a:lnTo>
                  <a:lnTo>
                    <a:pt x="10" y="55"/>
                  </a:lnTo>
                  <a:lnTo>
                    <a:pt x="4" y="55"/>
                  </a:lnTo>
                  <a:lnTo>
                    <a:pt x="1" y="54"/>
                  </a:lnTo>
                  <a:lnTo>
                    <a:pt x="0" y="51"/>
                  </a:lnTo>
                  <a:lnTo>
                    <a:pt x="0" y="16"/>
                  </a:lnTo>
                  <a:lnTo>
                    <a:pt x="1" y="12"/>
                  </a:lnTo>
                  <a:lnTo>
                    <a:pt x="3" y="8"/>
                  </a:lnTo>
                  <a:lnTo>
                    <a:pt x="7" y="5"/>
                  </a:lnTo>
                  <a:lnTo>
                    <a:pt x="12" y="3"/>
                  </a:lnTo>
                  <a:lnTo>
                    <a:pt x="21" y="0"/>
                  </a:lnTo>
                  <a:lnTo>
                    <a:pt x="31" y="0"/>
                  </a:lnTo>
                  <a:lnTo>
                    <a:pt x="35" y="2"/>
                  </a:lnTo>
                  <a:lnTo>
                    <a:pt x="37" y="6"/>
                  </a:lnTo>
                </a:path>
              </a:pathLst>
            </a:custGeom>
            <a:noFill/>
            <a:ln w="9525">
              <a:noFill/>
            </a:ln>
          </p:spPr>
          <p:txBody>
            <a:bodyPr/>
            <a:lstStyle/>
            <a:p>
              <a:endParaRPr lang="zh-CN" altLang="en-US"/>
            </a:p>
          </p:txBody>
        </p:sp>
        <p:sp>
          <p:nvSpPr>
            <p:cNvPr id="31" name="Freeform 32"/>
            <p:cNvSpPr/>
            <p:nvPr/>
          </p:nvSpPr>
          <p:spPr>
            <a:xfrm>
              <a:off x="1663" y="320"/>
              <a:ext cx="54" cy="35"/>
            </a:xfrm>
            <a:custGeom>
              <a:avLst/>
              <a:gdLst/>
              <a:ahLst/>
              <a:cxnLst>
                <a:cxn ang="0">
                  <a:pos x="54" y="29"/>
                </a:cxn>
                <a:cxn ang="0">
                  <a:pos x="54" y="0"/>
                </a:cxn>
                <a:cxn ang="0">
                  <a:pos x="17" y="0"/>
                </a:cxn>
                <a:cxn ang="0">
                  <a:pos x="11" y="0"/>
                </a:cxn>
                <a:cxn ang="0">
                  <a:pos x="5" y="2"/>
                </a:cxn>
                <a:cxn ang="0">
                  <a:pos x="2" y="5"/>
                </a:cxn>
                <a:cxn ang="0">
                  <a:pos x="0" y="8"/>
                </a:cxn>
                <a:cxn ang="0">
                  <a:pos x="0" y="27"/>
                </a:cxn>
                <a:cxn ang="0">
                  <a:pos x="2" y="32"/>
                </a:cxn>
                <a:cxn ang="0">
                  <a:pos x="8" y="35"/>
                </a:cxn>
                <a:cxn ang="0">
                  <a:pos x="18" y="35"/>
                </a:cxn>
                <a:cxn ang="0">
                  <a:pos x="34" y="35"/>
                </a:cxn>
                <a:cxn ang="0">
                  <a:pos x="43" y="35"/>
                </a:cxn>
                <a:cxn ang="0">
                  <a:pos x="49" y="33"/>
                </a:cxn>
                <a:cxn ang="0">
                  <a:pos x="52" y="32"/>
                </a:cxn>
                <a:cxn ang="0">
                  <a:pos x="54" y="29"/>
                </a:cxn>
              </a:cxnLst>
              <a:rect l="0" t="0" r="0" b="0"/>
              <a:pathLst>
                <a:path w="54" h="35">
                  <a:moveTo>
                    <a:pt x="54" y="29"/>
                  </a:moveTo>
                  <a:lnTo>
                    <a:pt x="54" y="0"/>
                  </a:lnTo>
                  <a:lnTo>
                    <a:pt x="17" y="0"/>
                  </a:lnTo>
                  <a:lnTo>
                    <a:pt x="11" y="0"/>
                  </a:lnTo>
                  <a:lnTo>
                    <a:pt x="5" y="2"/>
                  </a:lnTo>
                  <a:lnTo>
                    <a:pt x="2" y="5"/>
                  </a:lnTo>
                  <a:lnTo>
                    <a:pt x="0" y="8"/>
                  </a:lnTo>
                  <a:lnTo>
                    <a:pt x="0" y="27"/>
                  </a:lnTo>
                  <a:lnTo>
                    <a:pt x="2" y="32"/>
                  </a:lnTo>
                  <a:lnTo>
                    <a:pt x="8" y="35"/>
                  </a:lnTo>
                  <a:lnTo>
                    <a:pt x="18" y="35"/>
                  </a:lnTo>
                  <a:lnTo>
                    <a:pt x="34" y="35"/>
                  </a:lnTo>
                  <a:lnTo>
                    <a:pt x="43" y="35"/>
                  </a:lnTo>
                  <a:lnTo>
                    <a:pt x="49" y="33"/>
                  </a:lnTo>
                  <a:lnTo>
                    <a:pt x="52" y="32"/>
                  </a:lnTo>
                  <a:lnTo>
                    <a:pt x="54" y="29"/>
                  </a:lnTo>
                </a:path>
              </a:pathLst>
            </a:custGeom>
            <a:noFill/>
            <a:ln w="9525">
              <a:noFill/>
            </a:ln>
          </p:spPr>
          <p:txBody>
            <a:bodyPr/>
            <a:lstStyle/>
            <a:p>
              <a:endParaRPr lang="zh-CN" altLang="en-US"/>
            </a:p>
          </p:txBody>
        </p:sp>
        <p:sp>
          <p:nvSpPr>
            <p:cNvPr id="5152" name="Freeform 33"/>
            <p:cNvSpPr/>
            <p:nvPr/>
          </p:nvSpPr>
          <p:spPr>
            <a:xfrm>
              <a:off x="1651" y="295"/>
              <a:ext cx="77" cy="70"/>
            </a:xfrm>
            <a:custGeom>
              <a:avLst/>
              <a:gdLst/>
              <a:ahLst/>
              <a:cxnLst>
                <a:cxn ang="0">
                  <a:pos x="77" y="54"/>
                </a:cxn>
                <a:cxn ang="0">
                  <a:pos x="77" y="54"/>
                </a:cxn>
                <a:cxn ang="0">
                  <a:pos x="77" y="57"/>
                </a:cxn>
                <a:cxn ang="0">
                  <a:pos x="74" y="61"/>
                </a:cxn>
                <a:cxn ang="0">
                  <a:pos x="71" y="64"/>
                </a:cxn>
                <a:cxn ang="0">
                  <a:pos x="67" y="67"/>
                </a:cxn>
                <a:cxn ang="0">
                  <a:pos x="58" y="70"/>
                </a:cxn>
                <a:cxn ang="0">
                  <a:pos x="48" y="70"/>
                </a:cxn>
                <a:cxn ang="0">
                  <a:pos x="30" y="70"/>
                </a:cxn>
                <a:cxn ang="0">
                  <a:pos x="17" y="69"/>
                </a:cxn>
                <a:cxn ang="0">
                  <a:pos x="8" y="66"/>
                </a:cxn>
                <a:cxn ang="0">
                  <a:pos x="5" y="64"/>
                </a:cxn>
                <a:cxn ang="0">
                  <a:pos x="3" y="61"/>
                </a:cxn>
                <a:cxn ang="0">
                  <a:pos x="2" y="58"/>
                </a:cxn>
                <a:cxn ang="0">
                  <a:pos x="0" y="55"/>
                </a:cxn>
                <a:cxn ang="0">
                  <a:pos x="0" y="48"/>
                </a:cxn>
                <a:cxn ang="0">
                  <a:pos x="0" y="33"/>
                </a:cxn>
                <a:cxn ang="0">
                  <a:pos x="2" y="28"/>
                </a:cxn>
                <a:cxn ang="0">
                  <a:pos x="3" y="25"/>
                </a:cxn>
                <a:cxn ang="0">
                  <a:pos x="5" y="23"/>
                </a:cxn>
                <a:cxn ang="0">
                  <a:pos x="8" y="20"/>
                </a:cxn>
                <a:cxn ang="0">
                  <a:pos x="17" y="17"/>
                </a:cxn>
                <a:cxn ang="0">
                  <a:pos x="30" y="15"/>
                </a:cxn>
                <a:cxn ang="0">
                  <a:pos x="66" y="15"/>
                </a:cxn>
                <a:cxn ang="0">
                  <a:pos x="66" y="5"/>
                </a:cxn>
                <a:cxn ang="0">
                  <a:pos x="67" y="2"/>
                </a:cxn>
                <a:cxn ang="0">
                  <a:pos x="70" y="0"/>
                </a:cxn>
                <a:cxn ang="0">
                  <a:pos x="74" y="0"/>
                </a:cxn>
                <a:cxn ang="0">
                  <a:pos x="77" y="2"/>
                </a:cxn>
                <a:cxn ang="0">
                  <a:pos x="77" y="5"/>
                </a:cxn>
                <a:cxn ang="0">
                  <a:pos x="77" y="54"/>
                </a:cxn>
              </a:cxnLst>
              <a:rect l="0" t="0" r="0" b="0"/>
              <a:pathLst>
                <a:path w="77" h="70">
                  <a:moveTo>
                    <a:pt x="77" y="54"/>
                  </a:moveTo>
                  <a:lnTo>
                    <a:pt x="77" y="54"/>
                  </a:lnTo>
                  <a:lnTo>
                    <a:pt x="77" y="57"/>
                  </a:lnTo>
                  <a:lnTo>
                    <a:pt x="74" y="61"/>
                  </a:lnTo>
                  <a:lnTo>
                    <a:pt x="71" y="64"/>
                  </a:lnTo>
                  <a:lnTo>
                    <a:pt x="67" y="67"/>
                  </a:lnTo>
                  <a:lnTo>
                    <a:pt x="58" y="70"/>
                  </a:lnTo>
                  <a:lnTo>
                    <a:pt x="48" y="70"/>
                  </a:lnTo>
                  <a:lnTo>
                    <a:pt x="30" y="70"/>
                  </a:lnTo>
                  <a:lnTo>
                    <a:pt x="17" y="69"/>
                  </a:lnTo>
                  <a:lnTo>
                    <a:pt x="8" y="66"/>
                  </a:lnTo>
                  <a:lnTo>
                    <a:pt x="5" y="64"/>
                  </a:lnTo>
                  <a:lnTo>
                    <a:pt x="3" y="61"/>
                  </a:lnTo>
                  <a:lnTo>
                    <a:pt x="2" y="58"/>
                  </a:lnTo>
                  <a:lnTo>
                    <a:pt x="0" y="55"/>
                  </a:lnTo>
                  <a:lnTo>
                    <a:pt x="0" y="48"/>
                  </a:lnTo>
                  <a:lnTo>
                    <a:pt x="0" y="33"/>
                  </a:lnTo>
                  <a:lnTo>
                    <a:pt x="2" y="28"/>
                  </a:lnTo>
                  <a:lnTo>
                    <a:pt x="3" y="25"/>
                  </a:lnTo>
                  <a:lnTo>
                    <a:pt x="5" y="23"/>
                  </a:lnTo>
                  <a:lnTo>
                    <a:pt x="8" y="20"/>
                  </a:lnTo>
                  <a:lnTo>
                    <a:pt x="17" y="17"/>
                  </a:lnTo>
                  <a:lnTo>
                    <a:pt x="30" y="15"/>
                  </a:lnTo>
                  <a:lnTo>
                    <a:pt x="66" y="15"/>
                  </a:lnTo>
                  <a:lnTo>
                    <a:pt x="66" y="5"/>
                  </a:lnTo>
                  <a:lnTo>
                    <a:pt x="67" y="2"/>
                  </a:lnTo>
                  <a:lnTo>
                    <a:pt x="70" y="0"/>
                  </a:lnTo>
                  <a:lnTo>
                    <a:pt x="74" y="0"/>
                  </a:lnTo>
                  <a:lnTo>
                    <a:pt x="77" y="2"/>
                  </a:lnTo>
                  <a:lnTo>
                    <a:pt x="77" y="5"/>
                  </a:lnTo>
                  <a:lnTo>
                    <a:pt x="77" y="54"/>
                  </a:lnTo>
                </a:path>
              </a:pathLst>
            </a:custGeom>
            <a:noFill/>
            <a:ln w="9525">
              <a:noFill/>
            </a:ln>
          </p:spPr>
          <p:txBody>
            <a:bodyPr/>
            <a:lstStyle/>
            <a:p>
              <a:endParaRPr lang="zh-CN" altLang="en-US"/>
            </a:p>
          </p:txBody>
        </p:sp>
        <p:sp>
          <p:nvSpPr>
            <p:cNvPr id="5153" name="Freeform 34"/>
            <p:cNvSpPr/>
            <p:nvPr/>
          </p:nvSpPr>
          <p:spPr>
            <a:xfrm>
              <a:off x="1576" y="310"/>
              <a:ext cx="35" cy="55"/>
            </a:xfrm>
            <a:custGeom>
              <a:avLst/>
              <a:gdLst/>
              <a:ahLst/>
              <a:cxnLst>
                <a:cxn ang="0">
                  <a:pos x="35" y="6"/>
                </a:cxn>
                <a:cxn ang="0">
                  <a:pos x="35" y="6"/>
                </a:cxn>
                <a:cxn ang="0">
                  <a:pos x="34" y="9"/>
                </a:cxn>
                <a:cxn ang="0">
                  <a:pos x="29" y="10"/>
                </a:cxn>
                <a:cxn ang="0">
                  <a:pos x="28" y="10"/>
                </a:cxn>
                <a:cxn ang="0">
                  <a:pos x="25" y="10"/>
                </a:cxn>
                <a:cxn ang="0">
                  <a:pos x="19" y="10"/>
                </a:cxn>
                <a:cxn ang="0">
                  <a:pos x="15" y="12"/>
                </a:cxn>
                <a:cxn ang="0">
                  <a:pos x="12" y="13"/>
                </a:cxn>
                <a:cxn ang="0">
                  <a:pos x="12" y="16"/>
                </a:cxn>
                <a:cxn ang="0">
                  <a:pos x="12" y="51"/>
                </a:cxn>
                <a:cxn ang="0">
                  <a:pos x="10" y="54"/>
                </a:cxn>
                <a:cxn ang="0">
                  <a:pos x="9" y="55"/>
                </a:cxn>
                <a:cxn ang="0">
                  <a:pos x="3" y="55"/>
                </a:cxn>
                <a:cxn ang="0">
                  <a:pos x="0" y="54"/>
                </a:cxn>
                <a:cxn ang="0">
                  <a:pos x="0" y="51"/>
                </a:cxn>
                <a:cxn ang="0">
                  <a:pos x="0" y="16"/>
                </a:cxn>
                <a:cxn ang="0">
                  <a:pos x="0" y="12"/>
                </a:cxn>
                <a:cxn ang="0">
                  <a:pos x="1" y="8"/>
                </a:cxn>
                <a:cxn ang="0">
                  <a:pos x="6" y="5"/>
                </a:cxn>
                <a:cxn ang="0">
                  <a:pos x="10" y="3"/>
                </a:cxn>
                <a:cxn ang="0">
                  <a:pos x="19" y="0"/>
                </a:cxn>
                <a:cxn ang="0">
                  <a:pos x="31" y="0"/>
                </a:cxn>
                <a:cxn ang="0">
                  <a:pos x="34" y="2"/>
                </a:cxn>
                <a:cxn ang="0">
                  <a:pos x="35" y="6"/>
                </a:cxn>
              </a:cxnLst>
              <a:rect l="0" t="0" r="0" b="0"/>
              <a:pathLst>
                <a:path w="35" h="55">
                  <a:moveTo>
                    <a:pt x="35" y="6"/>
                  </a:moveTo>
                  <a:lnTo>
                    <a:pt x="35" y="6"/>
                  </a:lnTo>
                  <a:lnTo>
                    <a:pt x="34" y="9"/>
                  </a:lnTo>
                  <a:lnTo>
                    <a:pt x="29" y="10"/>
                  </a:lnTo>
                  <a:lnTo>
                    <a:pt x="28" y="10"/>
                  </a:lnTo>
                  <a:lnTo>
                    <a:pt x="25" y="10"/>
                  </a:lnTo>
                  <a:lnTo>
                    <a:pt x="19" y="10"/>
                  </a:lnTo>
                  <a:lnTo>
                    <a:pt x="15" y="12"/>
                  </a:lnTo>
                  <a:lnTo>
                    <a:pt x="12" y="13"/>
                  </a:lnTo>
                  <a:lnTo>
                    <a:pt x="12" y="16"/>
                  </a:lnTo>
                  <a:lnTo>
                    <a:pt x="12" y="51"/>
                  </a:lnTo>
                  <a:lnTo>
                    <a:pt x="10" y="54"/>
                  </a:lnTo>
                  <a:lnTo>
                    <a:pt x="9" y="55"/>
                  </a:lnTo>
                  <a:lnTo>
                    <a:pt x="3" y="55"/>
                  </a:lnTo>
                  <a:lnTo>
                    <a:pt x="0" y="54"/>
                  </a:lnTo>
                  <a:lnTo>
                    <a:pt x="0" y="51"/>
                  </a:lnTo>
                  <a:lnTo>
                    <a:pt x="0" y="16"/>
                  </a:lnTo>
                  <a:lnTo>
                    <a:pt x="0" y="12"/>
                  </a:lnTo>
                  <a:lnTo>
                    <a:pt x="1" y="8"/>
                  </a:lnTo>
                  <a:lnTo>
                    <a:pt x="6" y="5"/>
                  </a:lnTo>
                  <a:lnTo>
                    <a:pt x="10" y="3"/>
                  </a:lnTo>
                  <a:lnTo>
                    <a:pt x="19" y="0"/>
                  </a:lnTo>
                  <a:lnTo>
                    <a:pt x="31" y="0"/>
                  </a:lnTo>
                  <a:lnTo>
                    <a:pt x="34" y="2"/>
                  </a:lnTo>
                  <a:lnTo>
                    <a:pt x="35" y="6"/>
                  </a:lnTo>
                </a:path>
              </a:pathLst>
            </a:custGeom>
            <a:noFill/>
            <a:ln w="9525">
              <a:noFill/>
            </a:ln>
          </p:spPr>
          <p:txBody>
            <a:bodyPr/>
            <a:lstStyle/>
            <a:p>
              <a:endParaRPr lang="zh-CN" altLang="en-US"/>
            </a:p>
          </p:txBody>
        </p:sp>
        <p:sp>
          <p:nvSpPr>
            <p:cNvPr id="5154" name="Freeform 35"/>
            <p:cNvSpPr/>
            <p:nvPr/>
          </p:nvSpPr>
          <p:spPr>
            <a:xfrm>
              <a:off x="1484" y="310"/>
              <a:ext cx="77" cy="55"/>
            </a:xfrm>
            <a:custGeom>
              <a:avLst/>
              <a:gdLst/>
              <a:ahLst/>
              <a:cxnLst>
                <a:cxn ang="0">
                  <a:pos x="77" y="39"/>
                </a:cxn>
                <a:cxn ang="0">
                  <a:pos x="77" y="39"/>
                </a:cxn>
                <a:cxn ang="0">
                  <a:pos x="77" y="43"/>
                </a:cxn>
                <a:cxn ang="0">
                  <a:pos x="75" y="46"/>
                </a:cxn>
                <a:cxn ang="0">
                  <a:pos x="72" y="49"/>
                </a:cxn>
                <a:cxn ang="0">
                  <a:pos x="68" y="51"/>
                </a:cxn>
                <a:cxn ang="0">
                  <a:pos x="58" y="55"/>
                </a:cxn>
                <a:cxn ang="0">
                  <a:pos x="43" y="55"/>
                </a:cxn>
                <a:cxn ang="0">
                  <a:pos x="40" y="55"/>
                </a:cxn>
                <a:cxn ang="0">
                  <a:pos x="37" y="55"/>
                </a:cxn>
                <a:cxn ang="0">
                  <a:pos x="35" y="55"/>
                </a:cxn>
                <a:cxn ang="0">
                  <a:pos x="34" y="55"/>
                </a:cxn>
                <a:cxn ang="0">
                  <a:pos x="32" y="55"/>
                </a:cxn>
                <a:cxn ang="0">
                  <a:pos x="29" y="55"/>
                </a:cxn>
                <a:cxn ang="0">
                  <a:pos x="18" y="54"/>
                </a:cxn>
                <a:cxn ang="0">
                  <a:pos x="7" y="51"/>
                </a:cxn>
                <a:cxn ang="0">
                  <a:pos x="4" y="49"/>
                </a:cxn>
                <a:cxn ang="0">
                  <a:pos x="3" y="46"/>
                </a:cxn>
                <a:cxn ang="0">
                  <a:pos x="1" y="43"/>
                </a:cxn>
                <a:cxn ang="0">
                  <a:pos x="0" y="39"/>
                </a:cxn>
                <a:cxn ang="0">
                  <a:pos x="0" y="5"/>
                </a:cxn>
                <a:cxn ang="0">
                  <a:pos x="1" y="2"/>
                </a:cxn>
                <a:cxn ang="0">
                  <a:pos x="4" y="0"/>
                </a:cxn>
                <a:cxn ang="0">
                  <a:pos x="10" y="0"/>
                </a:cxn>
                <a:cxn ang="0">
                  <a:pos x="12" y="2"/>
                </a:cxn>
                <a:cxn ang="0">
                  <a:pos x="13" y="5"/>
                </a:cxn>
                <a:cxn ang="0">
                  <a:pos x="13" y="39"/>
                </a:cxn>
                <a:cxn ang="0">
                  <a:pos x="13" y="42"/>
                </a:cxn>
                <a:cxn ang="0">
                  <a:pos x="18" y="43"/>
                </a:cxn>
                <a:cxn ang="0">
                  <a:pos x="22" y="45"/>
                </a:cxn>
                <a:cxn ang="0">
                  <a:pos x="29" y="45"/>
                </a:cxn>
                <a:cxn ang="0">
                  <a:pos x="49" y="45"/>
                </a:cxn>
                <a:cxn ang="0">
                  <a:pos x="56" y="45"/>
                </a:cxn>
                <a:cxn ang="0">
                  <a:pos x="61" y="43"/>
                </a:cxn>
                <a:cxn ang="0">
                  <a:pos x="64" y="42"/>
                </a:cxn>
                <a:cxn ang="0">
                  <a:pos x="65" y="39"/>
                </a:cxn>
                <a:cxn ang="0">
                  <a:pos x="65" y="5"/>
                </a:cxn>
                <a:cxn ang="0">
                  <a:pos x="65" y="2"/>
                </a:cxn>
                <a:cxn ang="0">
                  <a:pos x="68" y="0"/>
                </a:cxn>
                <a:cxn ang="0">
                  <a:pos x="72" y="0"/>
                </a:cxn>
                <a:cxn ang="0">
                  <a:pos x="77" y="2"/>
                </a:cxn>
                <a:cxn ang="0">
                  <a:pos x="77" y="5"/>
                </a:cxn>
                <a:cxn ang="0">
                  <a:pos x="77" y="39"/>
                </a:cxn>
              </a:cxnLst>
              <a:rect l="0" t="0" r="0" b="0"/>
              <a:pathLst>
                <a:path w="77" h="55">
                  <a:moveTo>
                    <a:pt x="77" y="39"/>
                  </a:moveTo>
                  <a:lnTo>
                    <a:pt x="77" y="39"/>
                  </a:lnTo>
                  <a:lnTo>
                    <a:pt x="77" y="43"/>
                  </a:lnTo>
                  <a:lnTo>
                    <a:pt x="75" y="46"/>
                  </a:lnTo>
                  <a:lnTo>
                    <a:pt x="72" y="49"/>
                  </a:lnTo>
                  <a:lnTo>
                    <a:pt x="68" y="51"/>
                  </a:lnTo>
                  <a:lnTo>
                    <a:pt x="58" y="55"/>
                  </a:lnTo>
                  <a:lnTo>
                    <a:pt x="43" y="55"/>
                  </a:lnTo>
                  <a:lnTo>
                    <a:pt x="40" y="55"/>
                  </a:lnTo>
                  <a:lnTo>
                    <a:pt x="37" y="55"/>
                  </a:lnTo>
                  <a:lnTo>
                    <a:pt x="35" y="55"/>
                  </a:lnTo>
                  <a:lnTo>
                    <a:pt x="34" y="55"/>
                  </a:lnTo>
                  <a:lnTo>
                    <a:pt x="32" y="55"/>
                  </a:lnTo>
                  <a:lnTo>
                    <a:pt x="29" y="55"/>
                  </a:lnTo>
                  <a:lnTo>
                    <a:pt x="18" y="54"/>
                  </a:lnTo>
                  <a:lnTo>
                    <a:pt x="7" y="51"/>
                  </a:lnTo>
                  <a:lnTo>
                    <a:pt x="4" y="49"/>
                  </a:lnTo>
                  <a:lnTo>
                    <a:pt x="3" y="46"/>
                  </a:lnTo>
                  <a:lnTo>
                    <a:pt x="1" y="43"/>
                  </a:lnTo>
                  <a:lnTo>
                    <a:pt x="0" y="39"/>
                  </a:lnTo>
                  <a:lnTo>
                    <a:pt x="0" y="5"/>
                  </a:lnTo>
                  <a:lnTo>
                    <a:pt x="1" y="2"/>
                  </a:lnTo>
                  <a:lnTo>
                    <a:pt x="4" y="0"/>
                  </a:lnTo>
                  <a:lnTo>
                    <a:pt x="10" y="0"/>
                  </a:lnTo>
                  <a:lnTo>
                    <a:pt x="12" y="2"/>
                  </a:lnTo>
                  <a:lnTo>
                    <a:pt x="13" y="5"/>
                  </a:lnTo>
                  <a:lnTo>
                    <a:pt x="13" y="39"/>
                  </a:lnTo>
                  <a:lnTo>
                    <a:pt x="13" y="42"/>
                  </a:lnTo>
                  <a:lnTo>
                    <a:pt x="18" y="43"/>
                  </a:lnTo>
                  <a:lnTo>
                    <a:pt x="22" y="45"/>
                  </a:lnTo>
                  <a:lnTo>
                    <a:pt x="29" y="45"/>
                  </a:lnTo>
                  <a:lnTo>
                    <a:pt x="49" y="45"/>
                  </a:lnTo>
                  <a:lnTo>
                    <a:pt x="56" y="45"/>
                  </a:lnTo>
                  <a:lnTo>
                    <a:pt x="61" y="43"/>
                  </a:lnTo>
                  <a:lnTo>
                    <a:pt x="64" y="42"/>
                  </a:lnTo>
                  <a:lnTo>
                    <a:pt x="65" y="39"/>
                  </a:lnTo>
                  <a:lnTo>
                    <a:pt x="65" y="5"/>
                  </a:lnTo>
                  <a:lnTo>
                    <a:pt x="65" y="2"/>
                  </a:lnTo>
                  <a:lnTo>
                    <a:pt x="68" y="0"/>
                  </a:lnTo>
                  <a:lnTo>
                    <a:pt x="72" y="0"/>
                  </a:lnTo>
                  <a:lnTo>
                    <a:pt x="77" y="2"/>
                  </a:lnTo>
                  <a:lnTo>
                    <a:pt x="77" y="5"/>
                  </a:lnTo>
                  <a:lnTo>
                    <a:pt x="77" y="39"/>
                  </a:lnTo>
                </a:path>
              </a:pathLst>
            </a:custGeom>
            <a:noFill/>
            <a:ln w="9525">
              <a:noFill/>
            </a:ln>
          </p:spPr>
          <p:txBody>
            <a:bodyPr/>
            <a:lstStyle/>
            <a:p>
              <a:endParaRPr lang="zh-CN" altLang="en-US"/>
            </a:p>
          </p:txBody>
        </p:sp>
        <p:sp>
          <p:nvSpPr>
            <p:cNvPr id="5155" name="Freeform 36"/>
            <p:cNvSpPr/>
            <p:nvPr/>
          </p:nvSpPr>
          <p:spPr>
            <a:xfrm>
              <a:off x="1407" y="320"/>
              <a:ext cx="50" cy="35"/>
            </a:xfrm>
            <a:custGeom>
              <a:avLst/>
              <a:gdLst/>
              <a:ahLst/>
              <a:cxnLst>
                <a:cxn ang="0">
                  <a:pos x="50" y="29"/>
                </a:cxn>
                <a:cxn ang="0">
                  <a:pos x="50" y="6"/>
                </a:cxn>
                <a:cxn ang="0">
                  <a:pos x="49" y="3"/>
                </a:cxn>
                <a:cxn ang="0">
                  <a:pos x="46" y="2"/>
                </a:cxn>
                <a:cxn ang="0">
                  <a:pos x="41" y="0"/>
                </a:cxn>
                <a:cxn ang="0">
                  <a:pos x="35" y="0"/>
                </a:cxn>
                <a:cxn ang="0">
                  <a:pos x="16" y="0"/>
                </a:cxn>
                <a:cxn ang="0">
                  <a:pos x="6" y="2"/>
                </a:cxn>
                <a:cxn ang="0">
                  <a:pos x="1" y="3"/>
                </a:cxn>
                <a:cxn ang="0">
                  <a:pos x="0" y="8"/>
                </a:cxn>
                <a:cxn ang="0">
                  <a:pos x="0" y="29"/>
                </a:cxn>
                <a:cxn ang="0">
                  <a:pos x="1" y="32"/>
                </a:cxn>
                <a:cxn ang="0">
                  <a:pos x="6" y="33"/>
                </a:cxn>
                <a:cxn ang="0">
                  <a:pos x="16" y="35"/>
                </a:cxn>
                <a:cxn ang="0">
                  <a:pos x="35" y="35"/>
                </a:cxn>
                <a:cxn ang="0">
                  <a:pos x="44" y="33"/>
                </a:cxn>
                <a:cxn ang="0">
                  <a:pos x="49" y="32"/>
                </a:cxn>
                <a:cxn ang="0">
                  <a:pos x="50" y="29"/>
                </a:cxn>
              </a:cxnLst>
              <a:rect l="0" t="0" r="0" b="0"/>
              <a:pathLst>
                <a:path w="50" h="35">
                  <a:moveTo>
                    <a:pt x="50" y="29"/>
                  </a:moveTo>
                  <a:lnTo>
                    <a:pt x="50" y="6"/>
                  </a:lnTo>
                  <a:lnTo>
                    <a:pt x="49" y="3"/>
                  </a:lnTo>
                  <a:lnTo>
                    <a:pt x="46" y="2"/>
                  </a:lnTo>
                  <a:lnTo>
                    <a:pt x="41" y="0"/>
                  </a:lnTo>
                  <a:lnTo>
                    <a:pt x="35" y="0"/>
                  </a:lnTo>
                  <a:lnTo>
                    <a:pt x="16" y="0"/>
                  </a:lnTo>
                  <a:lnTo>
                    <a:pt x="6" y="2"/>
                  </a:lnTo>
                  <a:lnTo>
                    <a:pt x="1" y="3"/>
                  </a:lnTo>
                  <a:lnTo>
                    <a:pt x="0" y="8"/>
                  </a:lnTo>
                  <a:lnTo>
                    <a:pt x="0" y="29"/>
                  </a:lnTo>
                  <a:lnTo>
                    <a:pt x="1" y="32"/>
                  </a:lnTo>
                  <a:lnTo>
                    <a:pt x="6" y="33"/>
                  </a:lnTo>
                  <a:lnTo>
                    <a:pt x="16" y="35"/>
                  </a:lnTo>
                  <a:lnTo>
                    <a:pt x="35" y="35"/>
                  </a:lnTo>
                  <a:lnTo>
                    <a:pt x="44" y="33"/>
                  </a:lnTo>
                  <a:lnTo>
                    <a:pt x="49" y="32"/>
                  </a:lnTo>
                  <a:lnTo>
                    <a:pt x="50" y="29"/>
                  </a:lnTo>
                </a:path>
              </a:pathLst>
            </a:custGeom>
            <a:noFill/>
            <a:ln w="9525">
              <a:noFill/>
            </a:ln>
          </p:spPr>
          <p:txBody>
            <a:bodyPr/>
            <a:lstStyle/>
            <a:p>
              <a:endParaRPr lang="zh-CN" altLang="en-US"/>
            </a:p>
          </p:txBody>
        </p:sp>
        <p:sp>
          <p:nvSpPr>
            <p:cNvPr id="5156" name="Freeform 37"/>
            <p:cNvSpPr/>
            <p:nvPr/>
          </p:nvSpPr>
          <p:spPr>
            <a:xfrm>
              <a:off x="1395" y="310"/>
              <a:ext cx="74" cy="55"/>
            </a:xfrm>
            <a:custGeom>
              <a:avLst/>
              <a:gdLst/>
              <a:ahLst/>
              <a:cxnLst>
                <a:cxn ang="0">
                  <a:pos x="74" y="39"/>
                </a:cxn>
                <a:cxn ang="0">
                  <a:pos x="74" y="39"/>
                </a:cxn>
                <a:cxn ang="0">
                  <a:pos x="74" y="43"/>
                </a:cxn>
                <a:cxn ang="0">
                  <a:pos x="73" y="46"/>
                </a:cxn>
                <a:cxn ang="0">
                  <a:pos x="70" y="49"/>
                </a:cxn>
                <a:cxn ang="0">
                  <a:pos x="65" y="52"/>
                </a:cxn>
                <a:cxn ang="0">
                  <a:pos x="58" y="55"/>
                </a:cxn>
                <a:cxn ang="0">
                  <a:pos x="47" y="55"/>
                </a:cxn>
                <a:cxn ang="0">
                  <a:pos x="28" y="55"/>
                </a:cxn>
                <a:cxn ang="0">
                  <a:pos x="18" y="55"/>
                </a:cxn>
                <a:cxn ang="0">
                  <a:pos x="9" y="52"/>
                </a:cxn>
                <a:cxn ang="0">
                  <a:pos x="4" y="49"/>
                </a:cxn>
                <a:cxn ang="0">
                  <a:pos x="1" y="46"/>
                </a:cxn>
                <a:cxn ang="0">
                  <a:pos x="0" y="42"/>
                </a:cxn>
                <a:cxn ang="0">
                  <a:pos x="0" y="39"/>
                </a:cxn>
                <a:cxn ang="0">
                  <a:pos x="0" y="18"/>
                </a:cxn>
                <a:cxn ang="0">
                  <a:pos x="0" y="13"/>
                </a:cxn>
                <a:cxn ang="0">
                  <a:pos x="1" y="9"/>
                </a:cxn>
                <a:cxn ang="0">
                  <a:pos x="4" y="6"/>
                </a:cxn>
                <a:cxn ang="0">
                  <a:pos x="9" y="3"/>
                </a:cxn>
                <a:cxn ang="0">
                  <a:pos x="18" y="2"/>
                </a:cxn>
                <a:cxn ang="0">
                  <a:pos x="28" y="0"/>
                </a:cxn>
                <a:cxn ang="0">
                  <a:pos x="47" y="0"/>
                </a:cxn>
                <a:cxn ang="0">
                  <a:pos x="59" y="2"/>
                </a:cxn>
                <a:cxn ang="0">
                  <a:pos x="68" y="5"/>
                </a:cxn>
                <a:cxn ang="0">
                  <a:pos x="71" y="8"/>
                </a:cxn>
                <a:cxn ang="0">
                  <a:pos x="73" y="10"/>
                </a:cxn>
                <a:cxn ang="0">
                  <a:pos x="74" y="13"/>
                </a:cxn>
                <a:cxn ang="0">
                  <a:pos x="74" y="18"/>
                </a:cxn>
                <a:cxn ang="0">
                  <a:pos x="74" y="39"/>
                </a:cxn>
              </a:cxnLst>
              <a:rect l="0" t="0" r="0" b="0"/>
              <a:pathLst>
                <a:path w="74" h="55">
                  <a:moveTo>
                    <a:pt x="74" y="39"/>
                  </a:moveTo>
                  <a:lnTo>
                    <a:pt x="74" y="39"/>
                  </a:lnTo>
                  <a:lnTo>
                    <a:pt x="74" y="43"/>
                  </a:lnTo>
                  <a:lnTo>
                    <a:pt x="73" y="46"/>
                  </a:lnTo>
                  <a:lnTo>
                    <a:pt x="70" y="49"/>
                  </a:lnTo>
                  <a:lnTo>
                    <a:pt x="65" y="52"/>
                  </a:lnTo>
                  <a:lnTo>
                    <a:pt x="58" y="55"/>
                  </a:lnTo>
                  <a:lnTo>
                    <a:pt x="47" y="55"/>
                  </a:lnTo>
                  <a:lnTo>
                    <a:pt x="28" y="55"/>
                  </a:lnTo>
                  <a:lnTo>
                    <a:pt x="18" y="55"/>
                  </a:lnTo>
                  <a:lnTo>
                    <a:pt x="9" y="52"/>
                  </a:lnTo>
                  <a:lnTo>
                    <a:pt x="4" y="49"/>
                  </a:lnTo>
                  <a:lnTo>
                    <a:pt x="1" y="46"/>
                  </a:lnTo>
                  <a:lnTo>
                    <a:pt x="0" y="42"/>
                  </a:lnTo>
                  <a:lnTo>
                    <a:pt x="0" y="39"/>
                  </a:lnTo>
                  <a:lnTo>
                    <a:pt x="0" y="18"/>
                  </a:lnTo>
                  <a:lnTo>
                    <a:pt x="0" y="13"/>
                  </a:lnTo>
                  <a:lnTo>
                    <a:pt x="1" y="9"/>
                  </a:lnTo>
                  <a:lnTo>
                    <a:pt x="4" y="6"/>
                  </a:lnTo>
                  <a:lnTo>
                    <a:pt x="9" y="3"/>
                  </a:lnTo>
                  <a:lnTo>
                    <a:pt x="18" y="2"/>
                  </a:lnTo>
                  <a:lnTo>
                    <a:pt x="28" y="0"/>
                  </a:lnTo>
                  <a:lnTo>
                    <a:pt x="47" y="0"/>
                  </a:lnTo>
                  <a:lnTo>
                    <a:pt x="59" y="2"/>
                  </a:lnTo>
                  <a:lnTo>
                    <a:pt x="68" y="5"/>
                  </a:lnTo>
                  <a:lnTo>
                    <a:pt x="71" y="8"/>
                  </a:lnTo>
                  <a:lnTo>
                    <a:pt x="73" y="10"/>
                  </a:lnTo>
                  <a:lnTo>
                    <a:pt x="74" y="13"/>
                  </a:lnTo>
                  <a:lnTo>
                    <a:pt x="74" y="18"/>
                  </a:lnTo>
                  <a:lnTo>
                    <a:pt x="74" y="39"/>
                  </a:lnTo>
                </a:path>
              </a:pathLst>
            </a:custGeom>
            <a:noFill/>
            <a:ln w="9525">
              <a:noFill/>
            </a:ln>
          </p:spPr>
          <p:txBody>
            <a:bodyPr/>
            <a:lstStyle/>
            <a:p>
              <a:endParaRPr lang="zh-CN" altLang="en-US"/>
            </a:p>
          </p:txBody>
        </p:sp>
        <p:sp>
          <p:nvSpPr>
            <p:cNvPr id="5157" name="Freeform 38"/>
            <p:cNvSpPr/>
            <p:nvPr/>
          </p:nvSpPr>
          <p:spPr>
            <a:xfrm>
              <a:off x="1290" y="295"/>
              <a:ext cx="65" cy="70"/>
            </a:xfrm>
            <a:custGeom>
              <a:avLst/>
              <a:gdLst/>
              <a:ahLst/>
              <a:cxnLst>
                <a:cxn ang="0">
                  <a:pos x="65" y="66"/>
                </a:cxn>
                <a:cxn ang="0">
                  <a:pos x="65" y="66"/>
                </a:cxn>
                <a:cxn ang="0">
                  <a:pos x="63" y="69"/>
                </a:cxn>
                <a:cxn ang="0">
                  <a:pos x="59" y="70"/>
                </a:cxn>
                <a:cxn ang="0">
                  <a:pos x="53" y="70"/>
                </a:cxn>
                <a:cxn ang="0">
                  <a:pos x="12" y="49"/>
                </a:cxn>
                <a:cxn ang="0">
                  <a:pos x="12" y="66"/>
                </a:cxn>
                <a:cxn ang="0">
                  <a:pos x="12" y="69"/>
                </a:cxn>
                <a:cxn ang="0">
                  <a:pos x="10" y="70"/>
                </a:cxn>
                <a:cxn ang="0">
                  <a:pos x="4" y="70"/>
                </a:cxn>
                <a:cxn ang="0">
                  <a:pos x="1" y="69"/>
                </a:cxn>
                <a:cxn ang="0">
                  <a:pos x="0" y="66"/>
                </a:cxn>
                <a:cxn ang="0">
                  <a:pos x="0" y="5"/>
                </a:cxn>
                <a:cxn ang="0">
                  <a:pos x="1" y="2"/>
                </a:cxn>
                <a:cxn ang="0">
                  <a:pos x="4" y="0"/>
                </a:cxn>
                <a:cxn ang="0">
                  <a:pos x="10" y="0"/>
                </a:cxn>
                <a:cxn ang="0">
                  <a:pos x="12" y="2"/>
                </a:cxn>
                <a:cxn ang="0">
                  <a:pos x="12" y="5"/>
                </a:cxn>
                <a:cxn ang="0">
                  <a:pos x="12" y="36"/>
                </a:cxn>
                <a:cxn ang="0">
                  <a:pos x="13" y="36"/>
                </a:cxn>
                <a:cxn ang="0">
                  <a:pos x="53" y="17"/>
                </a:cxn>
                <a:cxn ang="0">
                  <a:pos x="59" y="15"/>
                </a:cxn>
                <a:cxn ang="0">
                  <a:pos x="62" y="17"/>
                </a:cxn>
                <a:cxn ang="0">
                  <a:pos x="63" y="20"/>
                </a:cxn>
                <a:cxn ang="0">
                  <a:pos x="63" y="23"/>
                </a:cxn>
                <a:cxn ang="0">
                  <a:pos x="60" y="24"/>
                </a:cxn>
                <a:cxn ang="0">
                  <a:pos x="23" y="42"/>
                </a:cxn>
                <a:cxn ang="0">
                  <a:pos x="62" y="61"/>
                </a:cxn>
                <a:cxn ang="0">
                  <a:pos x="63" y="64"/>
                </a:cxn>
                <a:cxn ang="0">
                  <a:pos x="65" y="66"/>
                </a:cxn>
              </a:cxnLst>
              <a:rect l="0" t="0" r="0" b="0"/>
              <a:pathLst>
                <a:path w="65" h="70">
                  <a:moveTo>
                    <a:pt x="65" y="66"/>
                  </a:moveTo>
                  <a:lnTo>
                    <a:pt x="65" y="66"/>
                  </a:lnTo>
                  <a:lnTo>
                    <a:pt x="63" y="69"/>
                  </a:lnTo>
                  <a:lnTo>
                    <a:pt x="59" y="70"/>
                  </a:lnTo>
                  <a:lnTo>
                    <a:pt x="53" y="70"/>
                  </a:lnTo>
                  <a:lnTo>
                    <a:pt x="12" y="49"/>
                  </a:lnTo>
                  <a:lnTo>
                    <a:pt x="12" y="66"/>
                  </a:lnTo>
                  <a:lnTo>
                    <a:pt x="12" y="69"/>
                  </a:lnTo>
                  <a:lnTo>
                    <a:pt x="10" y="70"/>
                  </a:lnTo>
                  <a:lnTo>
                    <a:pt x="4" y="70"/>
                  </a:lnTo>
                  <a:lnTo>
                    <a:pt x="1" y="69"/>
                  </a:lnTo>
                  <a:lnTo>
                    <a:pt x="0" y="66"/>
                  </a:lnTo>
                  <a:lnTo>
                    <a:pt x="0" y="5"/>
                  </a:lnTo>
                  <a:lnTo>
                    <a:pt x="1" y="2"/>
                  </a:lnTo>
                  <a:lnTo>
                    <a:pt x="4" y="0"/>
                  </a:lnTo>
                  <a:lnTo>
                    <a:pt x="10" y="0"/>
                  </a:lnTo>
                  <a:lnTo>
                    <a:pt x="12" y="2"/>
                  </a:lnTo>
                  <a:lnTo>
                    <a:pt x="12" y="5"/>
                  </a:lnTo>
                  <a:lnTo>
                    <a:pt x="12" y="36"/>
                  </a:lnTo>
                  <a:lnTo>
                    <a:pt x="13" y="36"/>
                  </a:lnTo>
                  <a:lnTo>
                    <a:pt x="53" y="17"/>
                  </a:lnTo>
                  <a:lnTo>
                    <a:pt x="59" y="15"/>
                  </a:lnTo>
                  <a:lnTo>
                    <a:pt x="62" y="17"/>
                  </a:lnTo>
                  <a:lnTo>
                    <a:pt x="63" y="20"/>
                  </a:lnTo>
                  <a:lnTo>
                    <a:pt x="63" y="23"/>
                  </a:lnTo>
                  <a:lnTo>
                    <a:pt x="60" y="24"/>
                  </a:lnTo>
                  <a:lnTo>
                    <a:pt x="23" y="42"/>
                  </a:lnTo>
                  <a:lnTo>
                    <a:pt x="62" y="61"/>
                  </a:lnTo>
                  <a:lnTo>
                    <a:pt x="63" y="64"/>
                  </a:lnTo>
                  <a:lnTo>
                    <a:pt x="65" y="66"/>
                  </a:lnTo>
                </a:path>
              </a:pathLst>
            </a:custGeom>
            <a:noFill/>
            <a:ln w="9525">
              <a:noFill/>
            </a:ln>
          </p:spPr>
          <p:txBody>
            <a:bodyPr/>
            <a:lstStyle/>
            <a:p>
              <a:endParaRPr lang="zh-CN" altLang="en-US"/>
            </a:p>
          </p:txBody>
        </p:sp>
        <p:sp>
          <p:nvSpPr>
            <p:cNvPr id="5158" name="Freeform 39"/>
            <p:cNvSpPr/>
            <p:nvPr/>
          </p:nvSpPr>
          <p:spPr>
            <a:xfrm>
              <a:off x="1201" y="310"/>
              <a:ext cx="74" cy="55"/>
            </a:xfrm>
            <a:custGeom>
              <a:avLst/>
              <a:gdLst/>
              <a:ahLst/>
              <a:cxnLst>
                <a:cxn ang="0">
                  <a:pos x="74" y="51"/>
                </a:cxn>
                <a:cxn ang="0">
                  <a:pos x="74" y="51"/>
                </a:cxn>
                <a:cxn ang="0">
                  <a:pos x="72" y="54"/>
                </a:cxn>
                <a:cxn ang="0">
                  <a:pos x="69" y="55"/>
                </a:cxn>
                <a:cxn ang="0">
                  <a:pos x="65" y="55"/>
                </a:cxn>
                <a:cxn ang="0">
                  <a:pos x="62" y="54"/>
                </a:cxn>
                <a:cxn ang="0">
                  <a:pos x="62" y="51"/>
                </a:cxn>
                <a:cxn ang="0">
                  <a:pos x="62" y="15"/>
                </a:cxn>
                <a:cxn ang="0">
                  <a:pos x="60" y="12"/>
                </a:cxn>
                <a:cxn ang="0">
                  <a:pos x="56" y="10"/>
                </a:cxn>
                <a:cxn ang="0">
                  <a:pos x="53" y="10"/>
                </a:cxn>
                <a:cxn ang="0">
                  <a:pos x="47" y="10"/>
                </a:cxn>
                <a:cxn ang="0">
                  <a:pos x="26" y="10"/>
                </a:cxn>
                <a:cxn ang="0">
                  <a:pos x="20" y="10"/>
                </a:cxn>
                <a:cxn ang="0">
                  <a:pos x="17" y="10"/>
                </a:cxn>
                <a:cxn ang="0">
                  <a:pos x="13" y="12"/>
                </a:cxn>
                <a:cxn ang="0">
                  <a:pos x="12" y="15"/>
                </a:cxn>
                <a:cxn ang="0">
                  <a:pos x="12" y="51"/>
                </a:cxn>
                <a:cxn ang="0">
                  <a:pos x="10" y="54"/>
                </a:cxn>
                <a:cxn ang="0">
                  <a:pos x="7" y="55"/>
                </a:cxn>
                <a:cxn ang="0">
                  <a:pos x="1" y="55"/>
                </a:cxn>
                <a:cxn ang="0">
                  <a:pos x="0" y="54"/>
                </a:cxn>
                <a:cxn ang="0">
                  <a:pos x="0" y="51"/>
                </a:cxn>
                <a:cxn ang="0">
                  <a:pos x="0" y="16"/>
                </a:cxn>
                <a:cxn ang="0">
                  <a:pos x="0" y="12"/>
                </a:cxn>
                <a:cxn ang="0">
                  <a:pos x="1" y="9"/>
                </a:cxn>
                <a:cxn ang="0">
                  <a:pos x="3" y="6"/>
                </a:cxn>
                <a:cxn ang="0">
                  <a:pos x="6" y="5"/>
                </a:cxn>
                <a:cxn ang="0">
                  <a:pos x="15" y="2"/>
                </a:cxn>
                <a:cxn ang="0">
                  <a:pos x="26" y="0"/>
                </a:cxn>
                <a:cxn ang="0">
                  <a:pos x="47" y="0"/>
                </a:cxn>
                <a:cxn ang="0">
                  <a:pos x="59" y="2"/>
                </a:cxn>
                <a:cxn ang="0">
                  <a:pos x="68" y="5"/>
                </a:cxn>
                <a:cxn ang="0">
                  <a:pos x="71" y="6"/>
                </a:cxn>
                <a:cxn ang="0">
                  <a:pos x="72" y="9"/>
                </a:cxn>
                <a:cxn ang="0">
                  <a:pos x="74" y="12"/>
                </a:cxn>
                <a:cxn ang="0">
                  <a:pos x="74" y="15"/>
                </a:cxn>
                <a:cxn ang="0">
                  <a:pos x="74" y="51"/>
                </a:cxn>
              </a:cxnLst>
              <a:rect l="0" t="0" r="0" b="0"/>
              <a:pathLst>
                <a:path w="74" h="55">
                  <a:moveTo>
                    <a:pt x="74" y="51"/>
                  </a:moveTo>
                  <a:lnTo>
                    <a:pt x="74" y="51"/>
                  </a:lnTo>
                  <a:lnTo>
                    <a:pt x="72" y="54"/>
                  </a:lnTo>
                  <a:lnTo>
                    <a:pt x="69" y="55"/>
                  </a:lnTo>
                  <a:lnTo>
                    <a:pt x="65" y="55"/>
                  </a:lnTo>
                  <a:lnTo>
                    <a:pt x="62" y="54"/>
                  </a:lnTo>
                  <a:lnTo>
                    <a:pt x="62" y="51"/>
                  </a:lnTo>
                  <a:lnTo>
                    <a:pt x="62" y="15"/>
                  </a:lnTo>
                  <a:lnTo>
                    <a:pt x="60" y="12"/>
                  </a:lnTo>
                  <a:lnTo>
                    <a:pt x="56" y="10"/>
                  </a:lnTo>
                  <a:lnTo>
                    <a:pt x="53" y="10"/>
                  </a:lnTo>
                  <a:lnTo>
                    <a:pt x="47" y="10"/>
                  </a:lnTo>
                  <a:lnTo>
                    <a:pt x="26" y="10"/>
                  </a:lnTo>
                  <a:lnTo>
                    <a:pt x="20" y="10"/>
                  </a:lnTo>
                  <a:lnTo>
                    <a:pt x="17" y="10"/>
                  </a:lnTo>
                  <a:lnTo>
                    <a:pt x="13" y="12"/>
                  </a:lnTo>
                  <a:lnTo>
                    <a:pt x="12" y="15"/>
                  </a:lnTo>
                  <a:lnTo>
                    <a:pt x="12" y="51"/>
                  </a:lnTo>
                  <a:lnTo>
                    <a:pt x="10" y="54"/>
                  </a:lnTo>
                  <a:lnTo>
                    <a:pt x="7" y="55"/>
                  </a:lnTo>
                  <a:lnTo>
                    <a:pt x="1" y="55"/>
                  </a:lnTo>
                  <a:lnTo>
                    <a:pt x="0" y="54"/>
                  </a:lnTo>
                  <a:lnTo>
                    <a:pt x="0" y="51"/>
                  </a:lnTo>
                  <a:lnTo>
                    <a:pt x="0" y="16"/>
                  </a:lnTo>
                  <a:lnTo>
                    <a:pt x="0" y="12"/>
                  </a:lnTo>
                  <a:lnTo>
                    <a:pt x="1" y="9"/>
                  </a:lnTo>
                  <a:lnTo>
                    <a:pt x="3" y="6"/>
                  </a:lnTo>
                  <a:lnTo>
                    <a:pt x="6" y="5"/>
                  </a:lnTo>
                  <a:lnTo>
                    <a:pt x="15" y="2"/>
                  </a:lnTo>
                  <a:lnTo>
                    <a:pt x="26" y="0"/>
                  </a:lnTo>
                  <a:lnTo>
                    <a:pt x="47" y="0"/>
                  </a:lnTo>
                  <a:lnTo>
                    <a:pt x="59" y="2"/>
                  </a:lnTo>
                  <a:lnTo>
                    <a:pt x="68" y="5"/>
                  </a:lnTo>
                  <a:lnTo>
                    <a:pt x="71" y="6"/>
                  </a:lnTo>
                  <a:lnTo>
                    <a:pt x="72" y="9"/>
                  </a:lnTo>
                  <a:lnTo>
                    <a:pt x="74" y="12"/>
                  </a:lnTo>
                  <a:lnTo>
                    <a:pt x="74" y="15"/>
                  </a:lnTo>
                  <a:lnTo>
                    <a:pt x="74" y="51"/>
                  </a:lnTo>
                </a:path>
              </a:pathLst>
            </a:custGeom>
            <a:noFill/>
            <a:ln w="9525">
              <a:noFill/>
            </a:ln>
          </p:spPr>
          <p:txBody>
            <a:bodyPr/>
            <a:lstStyle/>
            <a:p>
              <a:endParaRPr lang="zh-CN" altLang="en-US"/>
            </a:p>
          </p:txBody>
        </p:sp>
        <p:sp>
          <p:nvSpPr>
            <p:cNvPr id="5159" name="Freeform 40"/>
            <p:cNvSpPr/>
            <p:nvPr/>
          </p:nvSpPr>
          <p:spPr>
            <a:xfrm>
              <a:off x="1173" y="310"/>
              <a:ext cx="11" cy="55"/>
            </a:xfrm>
            <a:custGeom>
              <a:avLst/>
              <a:gdLst/>
              <a:ahLst/>
              <a:cxnLst>
                <a:cxn ang="0">
                  <a:pos x="11" y="51"/>
                </a:cxn>
                <a:cxn ang="0">
                  <a:pos x="11" y="51"/>
                </a:cxn>
                <a:cxn ang="0">
                  <a:pos x="10" y="54"/>
                </a:cxn>
                <a:cxn ang="0">
                  <a:pos x="7" y="55"/>
                </a:cxn>
                <a:cxn ang="0">
                  <a:pos x="1" y="55"/>
                </a:cxn>
                <a:cxn ang="0">
                  <a:pos x="0" y="54"/>
                </a:cxn>
                <a:cxn ang="0">
                  <a:pos x="0" y="51"/>
                </a:cxn>
                <a:cxn ang="0">
                  <a:pos x="0" y="5"/>
                </a:cxn>
                <a:cxn ang="0">
                  <a:pos x="0" y="2"/>
                </a:cxn>
                <a:cxn ang="0">
                  <a:pos x="4" y="0"/>
                </a:cxn>
                <a:cxn ang="0">
                  <a:pos x="8" y="0"/>
                </a:cxn>
                <a:cxn ang="0">
                  <a:pos x="10" y="2"/>
                </a:cxn>
                <a:cxn ang="0">
                  <a:pos x="11" y="5"/>
                </a:cxn>
                <a:cxn ang="0">
                  <a:pos x="11" y="51"/>
                </a:cxn>
              </a:cxnLst>
              <a:rect l="0" t="0" r="0" b="0"/>
              <a:pathLst>
                <a:path w="11" h="55">
                  <a:moveTo>
                    <a:pt x="11" y="51"/>
                  </a:moveTo>
                  <a:lnTo>
                    <a:pt x="11" y="51"/>
                  </a:lnTo>
                  <a:lnTo>
                    <a:pt x="10" y="54"/>
                  </a:lnTo>
                  <a:lnTo>
                    <a:pt x="7" y="55"/>
                  </a:lnTo>
                  <a:lnTo>
                    <a:pt x="1" y="55"/>
                  </a:lnTo>
                  <a:lnTo>
                    <a:pt x="0" y="54"/>
                  </a:lnTo>
                  <a:lnTo>
                    <a:pt x="0" y="51"/>
                  </a:lnTo>
                  <a:lnTo>
                    <a:pt x="0" y="5"/>
                  </a:lnTo>
                  <a:lnTo>
                    <a:pt x="0" y="2"/>
                  </a:lnTo>
                  <a:lnTo>
                    <a:pt x="4" y="0"/>
                  </a:lnTo>
                  <a:lnTo>
                    <a:pt x="8" y="0"/>
                  </a:lnTo>
                  <a:lnTo>
                    <a:pt x="10" y="2"/>
                  </a:lnTo>
                  <a:lnTo>
                    <a:pt x="11" y="5"/>
                  </a:lnTo>
                  <a:lnTo>
                    <a:pt x="11" y="51"/>
                  </a:lnTo>
                </a:path>
              </a:pathLst>
            </a:custGeom>
            <a:noFill/>
            <a:ln w="9525">
              <a:noFill/>
            </a:ln>
          </p:spPr>
          <p:txBody>
            <a:bodyPr/>
            <a:lstStyle/>
            <a:p>
              <a:endParaRPr lang="zh-CN" altLang="en-US"/>
            </a:p>
          </p:txBody>
        </p:sp>
        <p:sp>
          <p:nvSpPr>
            <p:cNvPr id="5160" name="Freeform 41"/>
            <p:cNvSpPr/>
            <p:nvPr/>
          </p:nvSpPr>
          <p:spPr>
            <a:xfrm>
              <a:off x="1170" y="297"/>
              <a:ext cx="16" cy="12"/>
            </a:xfrm>
            <a:custGeom>
              <a:avLst/>
              <a:gdLst/>
              <a:ahLst/>
              <a:cxnLst>
                <a:cxn ang="0">
                  <a:pos x="16" y="6"/>
                </a:cxn>
                <a:cxn ang="0">
                  <a:pos x="16" y="6"/>
                </a:cxn>
                <a:cxn ang="0">
                  <a:pos x="14" y="9"/>
                </a:cxn>
                <a:cxn ang="0">
                  <a:pos x="13" y="10"/>
                </a:cxn>
                <a:cxn ang="0">
                  <a:pos x="8" y="12"/>
                </a:cxn>
                <a:cxn ang="0">
                  <a:pos x="3" y="10"/>
                </a:cxn>
                <a:cxn ang="0">
                  <a:pos x="1" y="9"/>
                </a:cxn>
                <a:cxn ang="0">
                  <a:pos x="0" y="6"/>
                </a:cxn>
                <a:cxn ang="0">
                  <a:pos x="1" y="3"/>
                </a:cxn>
                <a:cxn ang="0">
                  <a:pos x="3" y="1"/>
                </a:cxn>
                <a:cxn ang="0">
                  <a:pos x="8" y="0"/>
                </a:cxn>
                <a:cxn ang="0">
                  <a:pos x="13" y="1"/>
                </a:cxn>
                <a:cxn ang="0">
                  <a:pos x="14" y="3"/>
                </a:cxn>
                <a:cxn ang="0">
                  <a:pos x="16" y="6"/>
                </a:cxn>
              </a:cxnLst>
              <a:rect l="0" t="0" r="0" b="0"/>
              <a:pathLst>
                <a:path w="16" h="12">
                  <a:moveTo>
                    <a:pt x="16" y="6"/>
                  </a:moveTo>
                  <a:lnTo>
                    <a:pt x="16" y="6"/>
                  </a:lnTo>
                  <a:lnTo>
                    <a:pt x="14" y="9"/>
                  </a:lnTo>
                  <a:lnTo>
                    <a:pt x="13" y="10"/>
                  </a:lnTo>
                  <a:lnTo>
                    <a:pt x="8" y="12"/>
                  </a:lnTo>
                  <a:lnTo>
                    <a:pt x="3" y="10"/>
                  </a:lnTo>
                  <a:lnTo>
                    <a:pt x="1" y="9"/>
                  </a:lnTo>
                  <a:lnTo>
                    <a:pt x="0" y="6"/>
                  </a:lnTo>
                  <a:lnTo>
                    <a:pt x="1" y="3"/>
                  </a:lnTo>
                  <a:lnTo>
                    <a:pt x="3" y="1"/>
                  </a:lnTo>
                  <a:lnTo>
                    <a:pt x="8" y="0"/>
                  </a:lnTo>
                  <a:lnTo>
                    <a:pt x="13" y="1"/>
                  </a:lnTo>
                  <a:lnTo>
                    <a:pt x="14" y="3"/>
                  </a:lnTo>
                  <a:lnTo>
                    <a:pt x="16" y="6"/>
                  </a:lnTo>
                </a:path>
              </a:pathLst>
            </a:custGeom>
            <a:noFill/>
            <a:ln w="9525">
              <a:noFill/>
            </a:ln>
          </p:spPr>
          <p:txBody>
            <a:bodyPr/>
            <a:lstStyle/>
            <a:p>
              <a:endParaRPr lang="zh-CN" altLang="en-US"/>
            </a:p>
          </p:txBody>
        </p:sp>
        <p:sp>
          <p:nvSpPr>
            <p:cNvPr id="5161" name="Freeform 42"/>
            <p:cNvSpPr/>
            <p:nvPr/>
          </p:nvSpPr>
          <p:spPr>
            <a:xfrm>
              <a:off x="1076" y="295"/>
              <a:ext cx="80" cy="70"/>
            </a:xfrm>
            <a:custGeom>
              <a:avLst/>
              <a:gdLst/>
              <a:ahLst/>
              <a:cxnLst>
                <a:cxn ang="0">
                  <a:pos x="80" y="66"/>
                </a:cxn>
                <a:cxn ang="0">
                  <a:pos x="80" y="66"/>
                </a:cxn>
                <a:cxn ang="0">
                  <a:pos x="79" y="69"/>
                </a:cxn>
                <a:cxn ang="0">
                  <a:pos x="76" y="70"/>
                </a:cxn>
                <a:cxn ang="0">
                  <a:pos x="34" y="70"/>
                </a:cxn>
                <a:cxn ang="0">
                  <a:pos x="22" y="70"/>
                </a:cxn>
                <a:cxn ang="0">
                  <a:pos x="12" y="67"/>
                </a:cxn>
                <a:cxn ang="0">
                  <a:pos x="8" y="66"/>
                </a:cxn>
                <a:cxn ang="0">
                  <a:pos x="3" y="61"/>
                </a:cxn>
                <a:cxn ang="0">
                  <a:pos x="2" y="57"/>
                </a:cxn>
                <a:cxn ang="0">
                  <a:pos x="0" y="52"/>
                </a:cxn>
                <a:cxn ang="0">
                  <a:pos x="0" y="5"/>
                </a:cxn>
                <a:cxn ang="0">
                  <a:pos x="2" y="2"/>
                </a:cxn>
                <a:cxn ang="0">
                  <a:pos x="5" y="0"/>
                </a:cxn>
                <a:cxn ang="0">
                  <a:pos x="11" y="0"/>
                </a:cxn>
                <a:cxn ang="0">
                  <a:pos x="12" y="2"/>
                </a:cxn>
                <a:cxn ang="0">
                  <a:pos x="14" y="5"/>
                </a:cxn>
                <a:cxn ang="0">
                  <a:pos x="14" y="52"/>
                </a:cxn>
                <a:cxn ang="0">
                  <a:pos x="14" y="54"/>
                </a:cxn>
                <a:cxn ang="0">
                  <a:pos x="15" y="57"/>
                </a:cxn>
                <a:cxn ang="0">
                  <a:pos x="22" y="60"/>
                </a:cxn>
                <a:cxn ang="0">
                  <a:pos x="34" y="60"/>
                </a:cxn>
                <a:cxn ang="0">
                  <a:pos x="76" y="60"/>
                </a:cxn>
                <a:cxn ang="0">
                  <a:pos x="77" y="60"/>
                </a:cxn>
                <a:cxn ang="0">
                  <a:pos x="79" y="61"/>
                </a:cxn>
                <a:cxn ang="0">
                  <a:pos x="80" y="66"/>
                </a:cxn>
              </a:cxnLst>
              <a:rect l="0" t="0" r="0" b="0"/>
              <a:pathLst>
                <a:path w="80" h="70">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path>
              </a:pathLst>
            </a:custGeom>
            <a:noFill/>
            <a:ln w="9525">
              <a:noFill/>
            </a:ln>
          </p:spPr>
          <p:txBody>
            <a:bodyPr/>
            <a:lstStyle/>
            <a:p>
              <a:endParaRPr lang="zh-CN" alt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object 10"/>
          <p:cNvSpPr/>
          <p:nvPr/>
        </p:nvSpPr>
        <p:spPr>
          <a:xfrm>
            <a:off x="765175" y="4956175"/>
            <a:ext cx="1087438" cy="174625"/>
          </a:xfrm>
          <a:prstGeom prst="rect">
            <a:avLst/>
          </a:prstGeom>
          <a:noFill/>
          <a:ln w="9525">
            <a:noFill/>
          </a:ln>
        </p:spPr>
        <p:txBody>
          <a:bodyPr lIns="0" tIns="0" rIns="0" bIns="0" anchor="t" anchorCtr="0"/>
          <a:lstStyle/>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r>
              <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rPr>
              <a:t> </a:t>
            </a:r>
            <a:endPar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p:txBody>
      </p:sp>
      <p:sp>
        <p:nvSpPr>
          <p:cNvPr id="5128" name="矩形 19"/>
          <p:cNvSpPr/>
          <p:nvPr/>
        </p:nvSpPr>
        <p:spPr>
          <a:xfrm>
            <a:off x="7077710" y="161925"/>
            <a:ext cx="498475" cy="715011"/>
          </a:xfrm>
          <a:prstGeom prst="rect">
            <a:avLst/>
          </a:prstGeom>
          <a:solidFill>
            <a:srgbClr val="C00000"/>
          </a:solidFill>
          <a:ln w="9525">
            <a:noFill/>
          </a:ln>
        </p:spPr>
        <p:txBody>
          <a:bodyPr lIns="90170" tIns="46990" rIns="90170" bIns="46990" anchor="t" anchorCtr="0"/>
          <a:lstStyle/>
          <a:p>
            <a:endParaRPr lang="zh-CN" altLang="en-US" dirty="0">
              <a:latin typeface="Arial" panose="020B0604020202020204" pitchFamily="34" charset="0"/>
              <a:ea typeface="宋体" panose="02010600030101010101" pitchFamily="2" charset="-122"/>
            </a:endParaRPr>
          </a:p>
        </p:txBody>
      </p:sp>
      <p:grpSp>
        <p:nvGrpSpPr>
          <p:cNvPr id="5183" name="Group 11"/>
          <p:cNvGrpSpPr/>
          <p:nvPr/>
        </p:nvGrpSpPr>
        <p:grpSpPr>
          <a:xfrm>
            <a:off x="2927350" y="10383838"/>
            <a:ext cx="4529138" cy="309562"/>
            <a:chOff x="112" y="0"/>
            <a:chExt cx="7726" cy="461"/>
          </a:xfrm>
        </p:grpSpPr>
        <p:sp>
          <p:nvSpPr>
            <p:cNvPr id="5184" name="Rectangle 12"/>
            <p:cNvSpPr/>
            <p:nvPr/>
          </p:nvSpPr>
          <p:spPr>
            <a:xfrm>
              <a:off x="7678" y="121"/>
              <a:ext cx="160"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sp>
          <p:nvSpPr>
            <p:cNvPr id="5185" name="TextBox 24"/>
            <p:cNvSpPr txBox="1"/>
            <p:nvPr/>
          </p:nvSpPr>
          <p:spPr>
            <a:xfrm>
              <a:off x="112" y="0"/>
              <a:ext cx="7688" cy="461"/>
            </a:xfrm>
            <a:prstGeom prst="rect">
              <a:avLst/>
            </a:prstGeom>
            <a:noFill/>
            <a:ln w="9525">
              <a:noFill/>
            </a:ln>
          </p:spPr>
          <p:txBody>
            <a:bodyPr lIns="90170" tIns="46990" rIns="90170" bIns="46990" anchor="t" anchorCtr="0">
              <a:spAutoFit/>
            </a:bodyPr>
            <a:lstStyle/>
            <a:p>
              <a:r>
                <a:rPr lang="en-US" altLang="zh-CN" sz="1400" b="1" dirty="0">
                  <a:latin typeface="Arial" panose="020B0604020202020204" pitchFamily="34" charset="0"/>
                  <a:ea typeface="宋体" panose="02010600030101010101" pitchFamily="2" charset="-122"/>
                </a:rPr>
                <a:t> HUNAN FULLRIVER HIGH TECHNOLOGY CO.LTD.</a:t>
              </a:r>
              <a:endParaRPr lang="zh-CN" altLang="en-US" sz="1400" dirty="0">
                <a:latin typeface="迷你简中倩" pitchFamily="1" charset="-122"/>
                <a:ea typeface="迷你简中倩" pitchFamily="1" charset="-122"/>
              </a:endParaRPr>
            </a:p>
          </p:txBody>
        </p:sp>
        <p:sp>
          <p:nvSpPr>
            <p:cNvPr id="5186" name="Rectangle 14"/>
            <p:cNvSpPr/>
            <p:nvPr/>
          </p:nvSpPr>
          <p:spPr>
            <a:xfrm>
              <a:off x="122" y="121"/>
              <a:ext cx="159"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grpSp>
      <p:graphicFrame>
        <p:nvGraphicFramePr>
          <p:cNvPr id="10" name="表格 9"/>
          <p:cNvGraphicFramePr/>
          <p:nvPr/>
        </p:nvGraphicFramePr>
        <p:xfrm>
          <a:off x="284138" y="1417610"/>
          <a:ext cx="6706235" cy="9852660"/>
        </p:xfrm>
        <a:graphic>
          <a:graphicData uri="http://schemas.openxmlformats.org/drawingml/2006/table">
            <a:tbl>
              <a:tblPr firstRow="1" bandRow="1">
                <a:tableStyleId>{5940675A-B579-460E-94D1-54222C63F5DA}</a:tableStyleId>
              </a:tblPr>
              <a:tblGrid>
                <a:gridCol w="2385695"/>
                <a:gridCol w="4320540"/>
              </a:tblGrid>
              <a:tr h="306070">
                <a:tc>
                  <a:txBody>
                    <a:bodyPr/>
                    <a:lstStyle/>
                    <a:p>
                      <a:pPr indent="0">
                        <a:buNone/>
                      </a:pPr>
                      <a:r>
                        <a:rPr lang="en-US" sz="1000" b="1" dirty="0">
                          <a:latin typeface="Arial" panose="020B0604020202020204" pitchFamily="34" charset="0"/>
                          <a:ea typeface="宋体" panose="02010600030101010101" pitchFamily="2" charset="-122"/>
                          <a:cs typeface="Arial" panose="020B0604020202020204" pitchFamily="34" charset="0"/>
                        </a:rPr>
                        <a:t>Features</a:t>
                      </a:r>
                      <a:endParaRPr lang="en-US" altLang="en-US" sz="1000" b="1"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dirty="0">
                          <a:solidFill>
                            <a:srgbClr val="000000"/>
                          </a:solidFill>
                          <a:latin typeface="Arial" panose="020B0604020202020204" pitchFamily="34" charset="0"/>
                          <a:cs typeface="Arial" panose="020B0604020202020204" pitchFamily="34" charset="0"/>
                          <a:sym typeface="宋体" panose="02010600030101010101" pitchFamily="2" charset="-122"/>
                        </a:rPr>
                        <a:t>FR-S6356YCQ</a:t>
                      </a:r>
                      <a:endParaRPr lang="en-US" altLang="en-US" sz="1000" b="1">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79730">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Ports</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48×10/</a:t>
                      </a:r>
                      <a:r>
                        <a:rPr lang="en-US" sz="1000" b="0">
                          <a:latin typeface="Arial" panose="020B0604020202020204" pitchFamily="34" charset="0"/>
                          <a:cs typeface="Arial" panose="020B0604020202020204" pitchFamily="34" charset="0"/>
                        </a:rPr>
                        <a:t>25</a:t>
                      </a:r>
                      <a:r>
                        <a:rPr lang="en-US" sz="1000" b="0">
                          <a:latin typeface="Arial" panose="020B0604020202020204" pitchFamily="34" charset="0"/>
                          <a:ea typeface="宋体" panose="02010600030101010101" pitchFamily="2" charset="-122"/>
                          <a:cs typeface="Arial" panose="020B0604020202020204" pitchFamily="34" charset="0"/>
                        </a:rPr>
                        <a:t>GE SFP</a:t>
                      </a:r>
                      <a:r>
                        <a:rPr lang="en-US" sz="1000" b="0">
                          <a:latin typeface="Arial" panose="020B0604020202020204" pitchFamily="34" charset="0"/>
                          <a:cs typeface="Arial" panose="020B0604020202020204" pitchFamily="34" charset="0"/>
                        </a:rPr>
                        <a:t>288</a:t>
                      </a:r>
                      <a:r>
                        <a:rPr lang="en-US" sz="1000" b="0">
                          <a:latin typeface="Arial" panose="020B0604020202020204" pitchFamily="34" charset="0"/>
                          <a:ea typeface="宋体" panose="02010600030101010101" pitchFamily="2" charset="-122"/>
                          <a:cs typeface="Arial" panose="020B0604020202020204" pitchFamily="34" charset="0"/>
                        </a:rPr>
                        <a:t>×40</a:t>
                      </a:r>
                      <a:r>
                        <a:rPr lang="en-US" sz="1000" b="0">
                          <a:latin typeface="Arial" panose="020B0604020202020204" pitchFamily="34" charset="0"/>
                          <a:cs typeface="Arial" panose="020B0604020202020204" pitchFamily="34" charset="0"/>
                        </a:rPr>
                        <a:t>/100</a:t>
                      </a:r>
                      <a:r>
                        <a:rPr lang="en-US" sz="1000" b="0">
                          <a:latin typeface="Arial" panose="020B0604020202020204" pitchFamily="34" charset="0"/>
                          <a:ea typeface="宋体" panose="02010600030101010101" pitchFamily="2" charset="-122"/>
                          <a:cs typeface="Arial" panose="020B0604020202020204" pitchFamily="34" charset="0"/>
                        </a:rPr>
                        <a:t>GE QSFP</a:t>
                      </a:r>
                      <a:r>
                        <a:rPr lang="en-US" sz="1000" b="0">
                          <a:latin typeface="Arial" panose="020B0604020202020204" pitchFamily="34" charset="0"/>
                          <a:cs typeface="Arial" panose="020B0604020202020204" pitchFamily="34" charset="0"/>
                        </a:rPr>
                        <a:t>28 </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80035">
                <a:tc>
                  <a:txBody>
                    <a:bodyPr/>
                    <a:lstStyle/>
                    <a:p>
                      <a:pPr indent="0">
                        <a:buNone/>
                      </a:pPr>
                      <a:r>
                        <a:rPr lang="en-US" sz="1000" b="0">
                          <a:latin typeface="Arial" panose="020B0604020202020204" pitchFamily="34" charset="0"/>
                          <a:cs typeface="Arial" panose="020B0604020202020204" pitchFamily="34" charset="0"/>
                        </a:rPr>
                        <a:t>Throughput</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2</a:t>
                      </a:r>
                      <a:r>
                        <a:rPr lang="en-US" sz="1000" b="0">
                          <a:latin typeface="Arial" panose="020B0604020202020204" pitchFamily="34" charset="0"/>
                          <a:cs typeface="Arial" panose="020B0604020202020204" pitchFamily="34" charset="0"/>
                        </a:rPr>
                        <a:t>000</a:t>
                      </a:r>
                      <a:r>
                        <a:rPr lang="en-US" sz="1000" b="0">
                          <a:latin typeface="Arial" panose="020B0604020202020204" pitchFamily="34" charset="0"/>
                          <a:ea typeface="宋体" panose="02010600030101010101" pitchFamily="2" charset="-122"/>
                          <a:cs typeface="Arial" panose="020B0604020202020204" pitchFamily="34" charset="0"/>
                        </a:rPr>
                        <a:t>Mpps</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35585">
                <a:tc>
                  <a:txBody>
                    <a:bodyPr/>
                    <a:lstStyle/>
                    <a:p>
                      <a:pPr indent="0">
                        <a:buNone/>
                      </a:pPr>
                      <a:r>
                        <a:rPr lang="en-US" sz="1000" b="0">
                          <a:latin typeface="Arial" panose="020B0604020202020204" pitchFamily="34" charset="0"/>
                          <a:cs typeface="Arial" panose="020B0604020202020204" pitchFamily="34" charset="0"/>
                        </a:rPr>
                        <a:t>Switching capacity</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4</a:t>
                      </a:r>
                      <a:r>
                        <a:rPr lang="en-US" sz="1000" b="0">
                          <a:latin typeface="Arial" panose="020B0604020202020204" pitchFamily="34" charset="0"/>
                          <a:ea typeface="宋体" panose="02010600030101010101" pitchFamily="2" charset="-122"/>
                          <a:cs typeface="Arial" panose="020B0604020202020204" pitchFamily="34" charset="0"/>
                        </a:rPr>
                        <a:t>Tbps</a:t>
                      </a:r>
                      <a:endParaRPr lang="en-US" altLang="en-US" sz="1000" b="0">
                        <a:latin typeface="Arial" panose="020B0604020202020204" pitchFamily="34" charset="0"/>
                        <a:ea typeface="Times New Roman" panose="02020603050405020304" charset="0"/>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9585">
                <a:tc>
                  <a:txBody>
                    <a:bodyPr/>
                    <a:lstStyle/>
                    <a:p>
                      <a:pPr indent="0">
                        <a:buNone/>
                      </a:pPr>
                      <a:r>
                        <a:rPr lang="en-US" sz="1000" b="0">
                          <a:latin typeface="Arial" panose="020B0604020202020204" pitchFamily="34" charset="0"/>
                          <a:cs typeface="Arial" panose="020B0604020202020204" pitchFamily="34" charset="0"/>
                        </a:rPr>
                        <a:t>VLAN</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a:latin typeface="Arial" panose="020B0604020202020204" pitchFamily="34" charset="0"/>
                          <a:cs typeface="Arial" panose="020B0604020202020204" pitchFamily="34" charset="0"/>
                        </a:rPr>
                        <a:t>4K VLANs</a:t>
                      </a:r>
                      <a:r>
                        <a:rPr lang="en-US" sz="1000" b="0" dirty="0">
                          <a:latin typeface="Arial" panose="020B0604020202020204" pitchFamily="34" charset="0"/>
                          <a:ea typeface="宋体" panose="02010600030101010101" pitchFamily="2" charset="-122"/>
                          <a:cs typeface="Arial" panose="020B0604020202020204" pitchFamily="34" charset="0"/>
                        </a:rPr>
                        <a:t>; </a:t>
                      </a:r>
                      <a:r>
                        <a:rPr lang="en-US" sz="1000" b="0" dirty="0">
                          <a:latin typeface="Arial" panose="020B0604020202020204" pitchFamily="34" charset="0"/>
                          <a:cs typeface="Arial" panose="020B0604020202020204" pitchFamily="34" charset="0"/>
                        </a:rPr>
                        <a:t>1:1 &amp; </a:t>
                      </a:r>
                      <a:r>
                        <a:rPr lang="en-US" sz="1000" b="0" dirty="0">
                          <a:latin typeface="Arial" panose="020B0604020202020204" pitchFamily="34" charset="0"/>
                          <a:ea typeface="宋体" panose="02010600030101010101" pitchFamily="2" charset="-122"/>
                          <a:cs typeface="Arial" panose="020B0604020202020204" pitchFamily="34" charset="0"/>
                        </a:rPr>
                        <a:t>2</a:t>
                      </a:r>
                      <a:r>
                        <a:rPr lang="en-US" sz="1000" b="0" dirty="0">
                          <a:latin typeface="Arial" panose="020B0604020202020204" pitchFamily="34" charset="0"/>
                          <a:cs typeface="Arial" panose="020B0604020202020204" pitchFamily="34" charset="0"/>
                        </a:rPr>
                        <a:t>:</a:t>
                      </a:r>
                      <a:r>
                        <a:rPr lang="en-US" sz="1000" b="0" dirty="0">
                          <a:latin typeface="Arial" panose="020B0604020202020204" pitchFamily="34" charset="0"/>
                          <a:ea typeface="宋体" panose="02010600030101010101" pitchFamily="2" charset="-122"/>
                          <a:cs typeface="Arial" panose="020B0604020202020204" pitchFamily="34" charset="0"/>
                        </a:rPr>
                        <a:t>2</a:t>
                      </a:r>
                      <a:r>
                        <a:rPr lang="en-US" sz="1000" b="0" dirty="0">
                          <a:latin typeface="Arial" panose="020B0604020202020204" pitchFamily="34" charset="0"/>
                          <a:cs typeface="Arial" panose="020B0604020202020204" pitchFamily="34" charset="0"/>
                        </a:rPr>
                        <a:t> VLAN Mapping</a:t>
                      </a:r>
                      <a:r>
                        <a:rPr lang="en-US" sz="1000" b="0" dirty="0">
                          <a:latin typeface="Arial" panose="020B0604020202020204" pitchFamily="34" charset="0"/>
                          <a:ea typeface="宋体" panose="02010600030101010101" pitchFamily="2" charset="-122"/>
                          <a:cs typeface="Arial" panose="020B0604020202020204" pitchFamily="34" charset="0"/>
                        </a:rPr>
                        <a:t>; </a:t>
                      </a:r>
                      <a:r>
                        <a:rPr lang="en-US" sz="1000" b="0" dirty="0" err="1">
                          <a:latin typeface="Arial" panose="020B0604020202020204" pitchFamily="34" charset="0"/>
                          <a:ea typeface="宋体" panose="02010600030101010101" pitchFamily="2" charset="-122"/>
                          <a:cs typeface="Arial" panose="020B0604020202020204" pitchFamily="34" charset="0"/>
                        </a:rPr>
                        <a:t>QinQ</a:t>
                      </a:r>
                      <a:r>
                        <a:rPr lang="en-US" sz="1000" b="0" dirty="0">
                          <a:latin typeface="Arial" panose="020B0604020202020204" pitchFamily="34" charset="0"/>
                          <a:ea typeface="宋体" panose="02010600030101010101" pitchFamily="2" charset="-122"/>
                          <a:cs typeface="Arial" panose="020B0604020202020204" pitchFamily="34" charset="0"/>
                        </a:rPr>
                        <a:t>, selective </a:t>
                      </a:r>
                      <a:r>
                        <a:rPr lang="en-US" sz="1000" b="0" dirty="0" err="1">
                          <a:latin typeface="Arial" panose="020B0604020202020204" pitchFamily="34" charset="0"/>
                          <a:ea typeface="宋体" panose="02010600030101010101" pitchFamily="2" charset="-122"/>
                          <a:cs typeface="Arial" panose="020B0604020202020204" pitchFamily="34" charset="0"/>
                        </a:rPr>
                        <a:t>QinQ</a:t>
                      </a:r>
                      <a:r>
                        <a:rPr lang="en-US" sz="1000" b="0" dirty="0">
                          <a:latin typeface="Arial" panose="020B0604020202020204" pitchFamily="34" charset="0"/>
                          <a:cs typeface="Arial" panose="020B0604020202020204" pitchFamily="34" charset="0"/>
                        </a:rPr>
                        <a:t>; MAC based VLAN; Protocols based </a:t>
                      </a:r>
                      <a:r>
                        <a:rPr lang="en-US" sz="1000" b="0" dirty="0" err="1">
                          <a:latin typeface="Arial" panose="020B0604020202020204" pitchFamily="34" charset="0"/>
                          <a:cs typeface="Arial" panose="020B0604020202020204" pitchFamily="34" charset="0"/>
                        </a:rPr>
                        <a:t>VLANGuest</a:t>
                      </a:r>
                      <a:r>
                        <a:rPr lang="en-US" sz="1000" b="0" dirty="0">
                          <a:latin typeface="Arial" panose="020B0604020202020204" pitchFamily="34" charset="0"/>
                          <a:cs typeface="Arial" panose="020B0604020202020204" pitchFamily="34" charset="0"/>
                        </a:rPr>
                        <a:t> VLAN; Voice </a:t>
                      </a:r>
                      <a:r>
                        <a:rPr lang="en-US" sz="1000" b="0" dirty="0" smtClean="0">
                          <a:latin typeface="Arial" panose="020B0604020202020204" pitchFamily="34" charset="0"/>
                          <a:cs typeface="Arial" panose="020B0604020202020204" pitchFamily="34" charset="0"/>
                        </a:rPr>
                        <a:t>VLAN;MVRP</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6705">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Port</a:t>
                      </a:r>
                      <a:r>
                        <a:rPr lang="en-US" sz="1000" b="0">
                          <a:latin typeface="Arial" panose="020B0604020202020204" pitchFamily="34" charset="0"/>
                          <a:cs typeface="Arial" panose="020B0604020202020204" pitchFamily="34" charset="0"/>
                        </a:rPr>
                        <a:t> </a:t>
                      </a:r>
                      <a:r>
                        <a:rPr lang="en-US" sz="1000" b="0">
                          <a:latin typeface="Arial" panose="020B0604020202020204" pitchFamily="34" charset="0"/>
                          <a:ea typeface="宋体" panose="02010600030101010101" pitchFamily="2" charset="-122"/>
                          <a:cs typeface="Arial" panose="020B0604020202020204" pitchFamily="34" charset="0"/>
                        </a:rPr>
                        <a:t>trunk</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LACP</a:t>
                      </a:r>
                      <a:r>
                        <a:rPr lang="en-US" sz="1000" b="0">
                          <a:latin typeface="Arial" panose="020B0604020202020204" pitchFamily="34" charset="0"/>
                          <a:ea typeface="宋体" panose="02010600030101010101" pitchFamily="2" charset="-122"/>
                          <a:cs typeface="Arial" panose="020B0604020202020204" pitchFamily="34" charset="0"/>
                        </a:rPr>
                        <a:t>; 32</a:t>
                      </a:r>
                      <a:r>
                        <a:rPr lang="en-US" sz="1000" b="0">
                          <a:latin typeface="Arial" panose="020B0604020202020204" pitchFamily="34" charset="0"/>
                          <a:cs typeface="Arial" panose="020B0604020202020204" pitchFamily="34" charset="0"/>
                        </a:rPr>
                        <a:t> </a:t>
                      </a:r>
                      <a:r>
                        <a:rPr lang="en-US" sz="1000" b="0">
                          <a:latin typeface="Arial" panose="020B0604020202020204" pitchFamily="34" charset="0"/>
                          <a:ea typeface="宋体" panose="02010600030101010101" pitchFamily="2" charset="-122"/>
                          <a:cs typeface="Arial" panose="020B0604020202020204" pitchFamily="34" charset="0"/>
                        </a:rPr>
                        <a:t>trunk</a:t>
                      </a:r>
                      <a:r>
                        <a:rPr lang="en-US" sz="1000" b="0">
                          <a:latin typeface="Arial" panose="020B0604020202020204" pitchFamily="34" charset="0"/>
                          <a:cs typeface="Arial" panose="020B0604020202020204" pitchFamily="34" charset="0"/>
                        </a:rPr>
                        <a:t> groups </a:t>
                      </a:r>
                      <a:r>
                        <a:rPr lang="en-US" sz="1000" b="0">
                          <a:latin typeface="Arial" panose="020B0604020202020204" pitchFamily="34" charset="0"/>
                          <a:ea typeface="宋体" panose="02010600030101010101" pitchFamily="2" charset="-122"/>
                          <a:cs typeface="Arial" panose="020B0604020202020204" pitchFamily="34" charset="0"/>
                        </a:rPr>
                        <a:t>at most</a:t>
                      </a:r>
                      <a:r>
                        <a:rPr lang="en-US" sz="1000" b="0">
                          <a:latin typeface="Arial" panose="020B0604020202020204" pitchFamily="34" charset="0"/>
                          <a:cs typeface="Arial" panose="020B0604020202020204" pitchFamily="34" charset="0"/>
                        </a:rPr>
                        <a:t>, up to 8</a:t>
                      </a:r>
                      <a:r>
                        <a:rPr lang="en-US" sz="1000" b="0">
                          <a:latin typeface="Arial" panose="020B0604020202020204" pitchFamily="34" charset="0"/>
                          <a:ea typeface="宋体" panose="02010600030101010101" pitchFamily="2" charset="-122"/>
                          <a:cs typeface="Arial" panose="020B0604020202020204" pitchFamily="34" charset="0"/>
                        </a:rPr>
                        <a:t> ports </a:t>
                      </a:r>
                      <a:r>
                        <a:rPr lang="en-US" sz="1000" b="0">
                          <a:latin typeface="Arial" panose="020B0604020202020204" pitchFamily="34" charset="0"/>
                          <a:cs typeface="Arial" panose="020B0604020202020204" pitchFamily="34" charset="0"/>
                        </a:rPr>
                        <a:t>in each group</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6070">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MAC</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0">
                        <a:buNone/>
                      </a:pPr>
                      <a:r>
                        <a:rPr lang="en-US" sz="1000" b="0" dirty="0">
                          <a:latin typeface="Arial" panose="020B0604020202020204" pitchFamily="34" charset="0"/>
                          <a:cs typeface="Arial" panose="020B0604020202020204" pitchFamily="34" charset="0"/>
                        </a:rPr>
                        <a:t>128</a:t>
                      </a:r>
                      <a:r>
                        <a:rPr lang="en-US" sz="1000" b="0" dirty="0">
                          <a:latin typeface="Arial" panose="020B0604020202020204" pitchFamily="34" charset="0"/>
                          <a:ea typeface="宋体" panose="02010600030101010101" pitchFamily="2" charset="-122"/>
                          <a:cs typeface="Arial" panose="020B0604020202020204" pitchFamily="34" charset="0"/>
                        </a:rPr>
                        <a:t>K MAC;</a:t>
                      </a:r>
                      <a:r>
                        <a:rPr lang="en-US" sz="1000" b="0" dirty="0">
                          <a:latin typeface="Arial" panose="020B0604020202020204" pitchFamily="34" charset="0"/>
                          <a:cs typeface="Arial" panose="020B0604020202020204" pitchFamily="34" charset="0"/>
                        </a:rPr>
                        <a:t> Static MAC</a:t>
                      </a:r>
                      <a:r>
                        <a:rPr lang="en-US" sz="1000" b="0" dirty="0">
                          <a:latin typeface="Arial" panose="020B0604020202020204" pitchFamily="34" charset="0"/>
                          <a:ea typeface="宋体" panose="02010600030101010101" pitchFamily="2" charset="-122"/>
                          <a:cs typeface="Arial" panose="020B0604020202020204" pitchFamily="34" charset="0"/>
                        </a:rPr>
                        <a:t>;</a:t>
                      </a:r>
                      <a:r>
                        <a:rPr lang="en-US" sz="1000" b="0" dirty="0">
                          <a:latin typeface="Arial" panose="020B0604020202020204" pitchFamily="34" charset="0"/>
                          <a:cs typeface="Arial" panose="020B0604020202020204" pitchFamily="34" charset="0"/>
                        </a:rPr>
                        <a:t> Dynamic MAC</a:t>
                      </a:r>
                      <a:r>
                        <a:rPr lang="en-US" sz="1000" b="0" dirty="0">
                          <a:latin typeface="Arial" panose="020B0604020202020204" pitchFamily="34" charset="0"/>
                          <a:ea typeface="宋体" panose="02010600030101010101" pitchFamily="2" charset="-122"/>
                          <a:cs typeface="Arial" panose="020B0604020202020204" pitchFamily="34" charset="0"/>
                        </a:rPr>
                        <a:t>;</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7510">
                <a:tc>
                  <a:txBody>
                    <a:bodyPr/>
                    <a:lstStyle/>
                    <a:p>
                      <a:pPr indent="0">
                        <a:buNone/>
                      </a:pPr>
                      <a:r>
                        <a:rPr lang="en-US" sz="1000" b="0" dirty="0" smtClean="0">
                          <a:latin typeface="Arial" panose="020B0604020202020204" pitchFamily="34" charset="0"/>
                          <a:ea typeface="宋体" panose="02010600030101010101" pitchFamily="2" charset="-122"/>
                          <a:cs typeface="Arial" panose="020B0604020202020204" pitchFamily="34" charset="0"/>
                        </a:rPr>
                        <a:t>IPv4 </a:t>
                      </a:r>
                      <a:r>
                        <a:rPr lang="en-US" sz="1000" b="0" dirty="0">
                          <a:latin typeface="Arial" panose="020B0604020202020204" pitchFamily="34" charset="0"/>
                          <a:ea typeface="宋体" panose="02010600030101010101" pitchFamily="2" charset="-122"/>
                          <a:cs typeface="Arial" panose="020B0604020202020204" pitchFamily="34" charset="0"/>
                        </a:rPr>
                        <a:t>routing</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a:latin typeface="Arial" panose="020B0604020202020204" pitchFamily="34" charset="0"/>
                          <a:cs typeface="Arial" panose="020B0604020202020204" pitchFamily="34" charset="0"/>
                        </a:rPr>
                        <a:t>Static routing</a:t>
                      </a:r>
                      <a:r>
                        <a:rPr lang="en-US" sz="1000" b="0" dirty="0">
                          <a:latin typeface="Arial" panose="020B0604020202020204" pitchFamily="34" charset="0"/>
                          <a:ea typeface="宋体" panose="02010600030101010101" pitchFamily="2" charset="-122"/>
                          <a:cs typeface="Arial" panose="020B0604020202020204" pitchFamily="34" charset="0"/>
                        </a:rPr>
                        <a:t>;</a:t>
                      </a:r>
                      <a:r>
                        <a:rPr lang="en-US" sz="1000" b="0" dirty="0">
                          <a:latin typeface="Arial" panose="020B0604020202020204" pitchFamily="34" charset="0"/>
                          <a:cs typeface="Arial" panose="020B0604020202020204" pitchFamily="34" charset="0"/>
                        </a:rPr>
                        <a:t> </a:t>
                      </a:r>
                      <a:r>
                        <a:rPr lang="en-US" sz="1000" b="0" dirty="0" smtClean="0">
                          <a:latin typeface="Arial" panose="020B0604020202020204" pitchFamily="34" charset="0"/>
                          <a:cs typeface="Arial" panose="020B0604020202020204" pitchFamily="34" charset="0"/>
                        </a:rPr>
                        <a:t>OSPF;RIP</a:t>
                      </a:r>
                      <a:r>
                        <a:rPr lang="en-US" sz="1000" b="0" dirty="0" smtClean="0">
                          <a:latin typeface="Arial" panose="020B0604020202020204" pitchFamily="34" charset="0"/>
                          <a:ea typeface="宋体" panose="02010600030101010101" pitchFamily="2" charset="-122"/>
                          <a:cs typeface="Arial" panose="020B0604020202020204" pitchFamily="34" charset="0"/>
                        </a:rPr>
                        <a:t>;ISIS;BGP</a:t>
                      </a:r>
                      <a:r>
                        <a:rPr lang="en-US" sz="1000" b="0" dirty="0" smtClean="0">
                          <a:latin typeface="Arial" panose="020B0604020202020204" pitchFamily="34" charset="0"/>
                          <a:cs typeface="Arial" panose="020B0604020202020204" pitchFamily="34" charset="0"/>
                        </a:rPr>
                        <a:t>;ECMP</a:t>
                      </a:r>
                      <a:r>
                        <a:rPr lang="en-US" sz="1000" b="0" dirty="0">
                          <a:latin typeface="Arial" panose="020B0604020202020204" pitchFamily="34" charset="0"/>
                          <a:cs typeface="Arial" panose="020B0604020202020204" pitchFamily="34" charset="0"/>
                        </a:rPr>
                        <a:t>; </a:t>
                      </a:r>
                      <a:r>
                        <a:rPr lang="en-US" sz="1000" b="0" dirty="0" smtClean="0">
                          <a:latin typeface="Arial" panose="020B0604020202020204" pitchFamily="34" charset="0"/>
                          <a:cs typeface="Arial" panose="020B0604020202020204" pitchFamily="34" charset="0"/>
                        </a:rPr>
                        <a:t>PBR;FRR</a:t>
                      </a:r>
                      <a:endParaRPr lang="en-US" sz="1000" b="0" dirty="0" smtClean="0">
                        <a:latin typeface="Arial" panose="020B06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7510">
                <a:tc>
                  <a:txBody>
                    <a:bodyPr/>
                    <a:lstStyle/>
                    <a:p>
                      <a:pPr indent="0">
                        <a:buNone/>
                      </a:pPr>
                      <a:r>
                        <a:rPr lang="en-US" altLang="en-US" sz="1000" b="0" dirty="0" smtClean="0">
                          <a:latin typeface="Arial" panose="020B0604020202020204" pitchFamily="34" charset="0"/>
                          <a:ea typeface="宋体" panose="02010600030101010101" pitchFamily="2" charset="-122"/>
                          <a:cs typeface="Arial" panose="020B0604020202020204" pitchFamily="34" charset="0"/>
                        </a:rPr>
                        <a:t>IPv6 routing</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000" b="0" dirty="0" smtClean="0">
                          <a:latin typeface="Arial" panose="020B0604020202020204" pitchFamily="34" charset="0"/>
                          <a:cs typeface="Arial" panose="020B0604020202020204" pitchFamily="34" charset="0"/>
                        </a:rPr>
                        <a:t>Static routing</a:t>
                      </a:r>
                      <a:r>
                        <a:rPr lang="en-US" sz="1000" b="0" dirty="0" smtClean="0">
                          <a:latin typeface="Arial" panose="020B0604020202020204" pitchFamily="34" charset="0"/>
                          <a:ea typeface="宋体" panose="02010600030101010101" pitchFamily="2" charset="-122"/>
                          <a:cs typeface="Arial" panose="020B0604020202020204" pitchFamily="34" charset="0"/>
                        </a:rPr>
                        <a:t>;</a:t>
                      </a:r>
                      <a:r>
                        <a:rPr lang="en-US" sz="1000" b="0" dirty="0" smtClean="0">
                          <a:latin typeface="Arial" panose="020B0604020202020204" pitchFamily="34" charset="0"/>
                          <a:cs typeface="Arial" panose="020B0604020202020204" pitchFamily="34" charset="0"/>
                        </a:rPr>
                        <a:t> OSPFv3;RIPng</a:t>
                      </a:r>
                      <a:r>
                        <a:rPr lang="en-US" sz="1000" b="0" dirty="0" smtClean="0">
                          <a:latin typeface="Arial" panose="020B0604020202020204" pitchFamily="34" charset="0"/>
                          <a:ea typeface="宋体" panose="02010600030101010101" pitchFamily="2" charset="-122"/>
                          <a:cs typeface="Arial" panose="020B0604020202020204" pitchFamily="34" charset="0"/>
                        </a:rPr>
                        <a:t>;ISISv6;BGP4+</a:t>
                      </a:r>
                      <a:r>
                        <a:rPr lang="en-US" sz="1000" b="0" dirty="0" smtClean="0">
                          <a:latin typeface="Arial" panose="020B0604020202020204" pitchFamily="34" charset="0"/>
                          <a:cs typeface="Arial" panose="020B0604020202020204" pitchFamily="34" charset="0"/>
                        </a:rPr>
                        <a:t>;ECMP; PBR;FRR</a:t>
                      </a:r>
                      <a:endParaRPr lang="en-US" sz="1000" b="0" dirty="0" smtClean="0">
                        <a:latin typeface="Arial" panose="020B06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48945">
                <a:tc>
                  <a:txBody>
                    <a:bodyPr/>
                    <a:lstStyle/>
                    <a:p>
                      <a:pPr indent="0">
                        <a:buNone/>
                      </a:pPr>
                      <a:r>
                        <a:rPr lang="en-US" sz="1000" b="0" dirty="0" smtClean="0">
                          <a:latin typeface="Arial" panose="020B0604020202020204" pitchFamily="34" charset="0"/>
                          <a:ea typeface="宋体" panose="02010600030101010101" pitchFamily="2" charset="-122"/>
                          <a:cs typeface="Arial" panose="020B0604020202020204" pitchFamily="34" charset="0"/>
                        </a:rPr>
                        <a:t>IPv4</a:t>
                      </a:r>
                      <a:r>
                        <a:rPr lang="en-US" sz="1000" b="0" baseline="0" dirty="0" smtClean="0">
                          <a:latin typeface="Arial" panose="020B0604020202020204" pitchFamily="34" charset="0"/>
                          <a:ea typeface="宋体" panose="02010600030101010101" pitchFamily="2" charset="-122"/>
                          <a:cs typeface="Arial" panose="020B0604020202020204" pitchFamily="34" charset="0"/>
                        </a:rPr>
                        <a:t> </a:t>
                      </a:r>
                      <a:r>
                        <a:rPr lang="en-US" sz="1000" b="0" dirty="0" smtClean="0">
                          <a:latin typeface="Arial" panose="020B0604020202020204" pitchFamily="34" charset="0"/>
                          <a:ea typeface="宋体" panose="02010600030101010101" pitchFamily="2" charset="-122"/>
                          <a:cs typeface="Arial" panose="020B0604020202020204" pitchFamily="34" charset="0"/>
                        </a:rPr>
                        <a:t>Multicast</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smtClean="0">
                          <a:latin typeface="Arial" panose="020B0604020202020204" pitchFamily="34" charset="0"/>
                          <a:cs typeface="Arial" panose="020B0604020202020204" pitchFamily="34" charset="0"/>
                        </a:rPr>
                        <a:t>IGMP; IGMP </a:t>
                      </a:r>
                      <a:r>
                        <a:rPr lang="en-US" sz="1000" b="0" dirty="0" smtClean="0">
                          <a:latin typeface="Arial" panose="020B0604020202020204" pitchFamily="34" charset="0"/>
                          <a:ea typeface="宋体" panose="02010600030101010101" pitchFamily="2" charset="-122"/>
                          <a:cs typeface="Arial" panose="020B0604020202020204" pitchFamily="34" charset="0"/>
                        </a:rPr>
                        <a:t>s</a:t>
                      </a:r>
                      <a:r>
                        <a:rPr lang="en-US" sz="1000" b="0" dirty="0" smtClean="0">
                          <a:latin typeface="Arial" panose="020B0604020202020204" pitchFamily="34" charset="0"/>
                          <a:cs typeface="Arial" panose="020B0604020202020204" pitchFamily="34" charset="0"/>
                        </a:rPr>
                        <a:t>nooping</a:t>
                      </a:r>
                      <a:r>
                        <a:rPr lang="en-US" sz="1000" b="0" dirty="0" smtClean="0">
                          <a:latin typeface="Arial" panose="020B0604020202020204" pitchFamily="34" charset="0"/>
                          <a:ea typeface="宋体" panose="02010600030101010101" pitchFamily="2" charset="-122"/>
                          <a:cs typeface="Arial" panose="020B0604020202020204" pitchFamily="34" charset="0"/>
                        </a:rPr>
                        <a:t>; </a:t>
                      </a:r>
                      <a:r>
                        <a:rPr lang="en-US" sz="1000" b="0" dirty="0">
                          <a:latin typeface="Arial" panose="020B0604020202020204" pitchFamily="34" charset="0"/>
                          <a:ea typeface="宋体" panose="02010600030101010101" pitchFamily="2" charset="-122"/>
                          <a:cs typeface="Arial" panose="020B0604020202020204" pitchFamily="34" charset="0"/>
                        </a:rPr>
                        <a:t>IGMP </a:t>
                      </a:r>
                      <a:r>
                        <a:rPr lang="en-US" sz="1000" b="0" dirty="0" smtClean="0">
                          <a:latin typeface="Arial" panose="020B0604020202020204" pitchFamily="34" charset="0"/>
                          <a:ea typeface="宋体" panose="02010600030101010101" pitchFamily="2" charset="-122"/>
                          <a:cs typeface="Arial" panose="020B0604020202020204" pitchFamily="34" charset="0"/>
                        </a:rPr>
                        <a:t>Proxy; PIM-SM;  PIM-DM; PIM-SSM;</a:t>
                      </a:r>
                      <a:r>
                        <a:rPr lang="en-US" sz="1000" b="0" baseline="0" dirty="0" smtClean="0">
                          <a:latin typeface="Arial" panose="020B0604020202020204" pitchFamily="34" charset="0"/>
                          <a:ea typeface="宋体" panose="02010600030101010101" pitchFamily="2" charset="-122"/>
                          <a:cs typeface="Arial" panose="020B0604020202020204" pitchFamily="34" charset="0"/>
                        </a:rPr>
                        <a:t> MSDP;DVMRP</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48945">
                <a:tc>
                  <a:txBody>
                    <a:bodyPr/>
                    <a:lstStyle/>
                    <a:p>
                      <a:pPr indent="0">
                        <a:buNone/>
                      </a:pPr>
                      <a:r>
                        <a:rPr lang="en-US" altLang="en-US" sz="1000" b="0" dirty="0" smtClean="0">
                          <a:latin typeface="Arial" panose="020B0604020202020204" pitchFamily="34" charset="0"/>
                          <a:ea typeface="宋体" panose="02010600030101010101" pitchFamily="2" charset="-122"/>
                          <a:cs typeface="Arial" panose="020B0604020202020204" pitchFamily="34" charset="0"/>
                        </a:rPr>
                        <a:t>IPv6 </a:t>
                      </a:r>
                      <a:r>
                        <a:rPr lang="en-US" sz="1000" b="0" dirty="0" smtClean="0">
                          <a:latin typeface="Arial" panose="020B0604020202020204" pitchFamily="34" charset="0"/>
                          <a:ea typeface="宋体" panose="02010600030101010101" pitchFamily="2" charset="-122"/>
                          <a:cs typeface="Arial" panose="020B0604020202020204" pitchFamily="34" charset="0"/>
                        </a:rPr>
                        <a:t>Multicast</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en-US" sz="1000" b="0" dirty="0" smtClean="0">
                          <a:latin typeface="Arial" panose="020B0604020202020204" pitchFamily="34" charset="0"/>
                          <a:ea typeface="Verdana" panose="020B0604030504040204" charset="0"/>
                          <a:cs typeface="Arial" panose="020B0604020202020204" pitchFamily="34" charset="0"/>
                        </a:rPr>
                        <a:t>MLD;</a:t>
                      </a:r>
                      <a:r>
                        <a:rPr lang="en-US" altLang="en-US" sz="1000" b="0" baseline="0" dirty="0" smtClean="0">
                          <a:latin typeface="Arial" panose="020B0604020202020204" pitchFamily="34" charset="0"/>
                          <a:ea typeface="Verdana" panose="020B0604030504040204" charset="0"/>
                          <a:cs typeface="Arial" panose="020B0604020202020204" pitchFamily="34" charset="0"/>
                        </a:rPr>
                        <a:t> MLD-Snooping; IPv6 PIM-DM; IPv6 PIM-SM; IPv6 PIM-SSM</a:t>
                      </a:r>
                      <a:endParaRPr lang="en-US" altLang="en-US" sz="1000" b="0" dirty="0" smtClean="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18465">
                <a:tc>
                  <a:txBody>
                    <a:bodyPr/>
                    <a:lstStyle/>
                    <a:p>
                      <a:pPr indent="0">
                        <a:buNone/>
                      </a:pPr>
                      <a:r>
                        <a:rPr lang="en-US" sz="1000" b="0">
                          <a:latin typeface="Arial" panose="020B0604020202020204" pitchFamily="34" charset="0"/>
                          <a:cs typeface="Arial" panose="020B0604020202020204" pitchFamily="34" charset="0"/>
                        </a:rPr>
                        <a:t>Reliability</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a:latin typeface="Arial" panose="020B0604020202020204" pitchFamily="34" charset="0"/>
                          <a:ea typeface="宋体" panose="02010600030101010101" pitchFamily="2" charset="-122"/>
                          <a:cs typeface="Arial" panose="020B0604020202020204" pitchFamily="34" charset="0"/>
                        </a:rPr>
                        <a:t>STP, RSTP, </a:t>
                      </a:r>
                      <a:r>
                        <a:rPr lang="en-US" sz="1000" b="0" dirty="0" smtClean="0">
                          <a:latin typeface="Arial" panose="020B0604020202020204" pitchFamily="34" charset="0"/>
                          <a:ea typeface="宋体" panose="02010600030101010101" pitchFamily="2" charset="-122"/>
                          <a:cs typeface="Arial" panose="020B0604020202020204" pitchFamily="34" charset="0"/>
                        </a:rPr>
                        <a:t>MSTP, ERPS,</a:t>
                      </a:r>
                      <a:r>
                        <a:rPr lang="en-US" sz="1000" b="0" baseline="0" dirty="0" smtClean="0">
                          <a:latin typeface="Arial" panose="020B0604020202020204" pitchFamily="34" charset="0"/>
                          <a:ea typeface="宋体" panose="02010600030101010101" pitchFamily="2" charset="-122"/>
                          <a:cs typeface="Arial" panose="020B0604020202020204" pitchFamily="34" charset="0"/>
                        </a:rPr>
                        <a:t> </a:t>
                      </a:r>
                      <a:r>
                        <a:rPr lang="en-US" sz="1000" b="0" dirty="0" err="1" smtClean="0">
                          <a:latin typeface="Arial" panose="020B0604020202020204" pitchFamily="34" charset="0"/>
                          <a:ea typeface="宋体" panose="02010600030101010101" pitchFamily="2" charset="-122"/>
                          <a:cs typeface="Arial" panose="020B0604020202020204" pitchFamily="34" charset="0"/>
                        </a:rPr>
                        <a:t>FLink</a:t>
                      </a:r>
                      <a:r>
                        <a:rPr lang="en-US" sz="1000" b="0" dirty="0" smtClean="0">
                          <a:latin typeface="Arial" panose="020B0604020202020204" pitchFamily="34" charset="0"/>
                          <a:ea typeface="宋体" panose="02010600030101010101" pitchFamily="2" charset="-122"/>
                          <a:cs typeface="Arial" panose="020B0604020202020204" pitchFamily="34" charset="0"/>
                        </a:rPr>
                        <a:t> </a:t>
                      </a:r>
                      <a:r>
                        <a:rPr lang="en-US" sz="1000" b="0" dirty="0">
                          <a:latin typeface="Arial" panose="020B0604020202020204" pitchFamily="34" charset="0"/>
                          <a:ea typeface="宋体" panose="02010600030101010101" pitchFamily="2" charset="-122"/>
                          <a:cs typeface="Arial" panose="020B0604020202020204" pitchFamily="34" charset="0"/>
                        </a:rPr>
                        <a:t>protection, </a:t>
                      </a:r>
                      <a:r>
                        <a:rPr lang="en-US" sz="1000" b="0" dirty="0" smtClean="0">
                          <a:latin typeface="Arial" panose="020B0604020202020204" pitchFamily="34" charset="0"/>
                          <a:ea typeface="宋体" panose="02010600030101010101" pitchFamily="2" charset="-122"/>
                          <a:cs typeface="Arial" panose="020B0604020202020204" pitchFamily="34" charset="0"/>
                        </a:rPr>
                        <a:t>VRRP/</a:t>
                      </a:r>
                      <a:r>
                        <a:rPr lang="en-US" altLang="zh-CN" sz="1000" b="0" dirty="0" smtClean="0">
                          <a:latin typeface="Arial" panose="020B0604020202020204" pitchFamily="34" charset="0"/>
                          <a:ea typeface="宋体" panose="02010600030101010101" pitchFamily="2" charset="-122"/>
                          <a:cs typeface="Arial" panose="020B0604020202020204" pitchFamily="34" charset="0"/>
                        </a:rPr>
                        <a:t>VRRPv3</a:t>
                      </a:r>
                      <a:r>
                        <a:rPr lang="en-US" sz="1000" b="0" dirty="0" smtClean="0">
                          <a:latin typeface="Arial" panose="020B0604020202020204" pitchFamily="34" charset="0"/>
                          <a:ea typeface="宋体" panose="02010600030101010101" pitchFamily="2" charset="-122"/>
                          <a:cs typeface="Arial" panose="020B0604020202020204" pitchFamily="34" charset="0"/>
                        </a:rPr>
                        <a:t>, </a:t>
                      </a:r>
                      <a:r>
                        <a:rPr lang="en-US" sz="1000" b="0" dirty="0">
                          <a:latin typeface="Arial" panose="020B0604020202020204" pitchFamily="34" charset="0"/>
                          <a:ea typeface="宋体" panose="02010600030101010101" pitchFamily="2" charset="-122"/>
                          <a:cs typeface="Arial" panose="020B0604020202020204" pitchFamily="34" charset="0"/>
                        </a:rPr>
                        <a:t>Trunk, Redundancy </a:t>
                      </a:r>
                      <a:r>
                        <a:rPr lang="en-US" sz="1000" b="0" dirty="0" err="1">
                          <a:latin typeface="Arial" panose="020B0604020202020204" pitchFamily="34" charset="0"/>
                          <a:ea typeface="宋体" panose="02010600030101010101" pitchFamily="2" charset="-122"/>
                          <a:cs typeface="Arial" panose="020B0604020202020204" pitchFamily="34" charset="0"/>
                        </a:rPr>
                        <a:t>powerBPDU</a:t>
                      </a:r>
                      <a:r>
                        <a:rPr lang="en-US" sz="1000" b="0" dirty="0">
                          <a:latin typeface="Arial" panose="020B0604020202020204" pitchFamily="34" charset="0"/>
                          <a:ea typeface="宋体" panose="02010600030101010101" pitchFamily="2" charset="-122"/>
                          <a:cs typeface="Arial" panose="020B0604020202020204" pitchFamily="34" charset="0"/>
                        </a:rPr>
                        <a:t> Guard, Loop protection, Root protection; </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12775">
                <a:tc rowSpan="5">
                  <a:txBody>
                    <a:bodyPr/>
                    <a:lstStyle/>
                    <a:p>
                      <a:pPr indent="0">
                        <a:buNone/>
                      </a:pPr>
                      <a:r>
                        <a:rPr lang="en-US" sz="1000" b="0" dirty="0">
                          <a:latin typeface="Arial" panose="020B0604020202020204" pitchFamily="34" charset="0"/>
                          <a:cs typeface="Arial" panose="020B0604020202020204" pitchFamily="34" charset="0"/>
                        </a:rPr>
                        <a:t>QoS</a:t>
                      </a:r>
                      <a:r>
                        <a:rPr lang="en-US" sz="1000" b="0" dirty="0">
                          <a:latin typeface="Arial" panose="020B0604020202020204" pitchFamily="34" charset="0"/>
                          <a:ea typeface="宋体" panose="02010600030101010101" pitchFamily="2" charset="-122"/>
                          <a:cs typeface="Arial" panose="020B0604020202020204" pitchFamily="34" charset="0"/>
                        </a:rPr>
                        <a:t>/ACL</a:t>
                      </a:r>
                      <a:endParaRPr lang="en-US" sz="1000" b="0" dirty="0">
                        <a:latin typeface="Arial" panose="020B0604020202020204" pitchFamily="34" charset="0"/>
                        <a:ea typeface="宋体" panose="02010600030101010101" pitchFamily="2" charset="-122"/>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a:latin typeface="Arial" panose="020B0604020202020204" pitchFamily="34" charset="0"/>
                          <a:ea typeface="宋体" panose="02010600030101010101" pitchFamily="2" charset="-122"/>
                          <a:cs typeface="Arial" panose="020B0604020202020204" pitchFamily="34" charset="0"/>
                        </a:rPr>
                        <a:t>Packet filtering at Layer 2 to Layer 4, filtering out invalid frames based on source MAC address, destination MAC address, source IP address, destination IP address, TCP/UDP port number, protocol type and VLAN ID</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80035">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Time range</a:t>
                      </a:r>
                      <a:r>
                        <a:rPr lang="en-US" sz="1000" b="0">
                          <a:latin typeface="Arial" panose="020B0604020202020204" pitchFamily="34" charset="0"/>
                          <a:ea typeface="宋体" panose="02010600030101010101" pitchFamily="2" charset="-122"/>
                          <a:cs typeface="Arial" panose="020B0604020202020204" pitchFamily="34" charset="0"/>
                        </a:rPr>
                        <a:t> ACL</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5435">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Rate limiting </a:t>
                      </a:r>
                      <a:r>
                        <a:rPr lang="en-US" sz="1000" b="0">
                          <a:latin typeface="Arial" panose="020B0604020202020204" pitchFamily="34" charset="0"/>
                          <a:ea typeface="宋体" panose="02010600030101010101" pitchFamily="2" charset="-122"/>
                          <a:cs typeface="Arial" panose="020B0604020202020204" pitchFamily="34" charset="0"/>
                        </a:rPr>
                        <a:t>with</a:t>
                      </a:r>
                      <a:r>
                        <a:rPr lang="en-US" sz="1000" b="0">
                          <a:latin typeface="Arial" panose="020B0604020202020204" pitchFamily="34" charset="0"/>
                          <a:cs typeface="Arial" panose="020B0604020202020204" pitchFamily="34" charset="0"/>
                        </a:rPr>
                        <a:t> granularity</a:t>
                      </a:r>
                      <a:r>
                        <a:rPr lang="en-US" sz="1000" b="0">
                          <a:latin typeface="Arial" panose="020B0604020202020204" pitchFamily="34" charset="0"/>
                          <a:ea typeface="宋体" panose="02010600030101010101" pitchFamily="2" charset="-122"/>
                          <a:cs typeface="Arial" panose="020B0604020202020204" pitchFamily="34" charset="0"/>
                        </a:rPr>
                        <a:t> at</a:t>
                      </a:r>
                      <a:r>
                        <a:rPr lang="en-US" sz="1000" b="0">
                          <a:latin typeface="Arial" panose="020B0604020202020204" pitchFamily="34" charset="0"/>
                          <a:cs typeface="Arial" panose="020B0604020202020204" pitchFamily="34" charset="0"/>
                        </a:rPr>
                        <a:t> 64Kbps</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7815">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Port</a:t>
                      </a:r>
                      <a:r>
                        <a:rPr lang="en-US" sz="1000" b="0">
                          <a:latin typeface="Arial" panose="020B0604020202020204" pitchFamily="34" charset="0"/>
                          <a:ea typeface="宋体" panose="02010600030101010101" pitchFamily="2" charset="-122"/>
                          <a:cs typeface="Arial" panose="020B0604020202020204" pitchFamily="34" charset="0"/>
                        </a:rPr>
                        <a:t>-</a:t>
                      </a:r>
                      <a:r>
                        <a:rPr lang="en-US" sz="1000" b="0">
                          <a:latin typeface="Arial" panose="020B0604020202020204" pitchFamily="34" charset="0"/>
                          <a:cs typeface="Arial" panose="020B0604020202020204" pitchFamily="34" charset="0"/>
                        </a:rPr>
                        <a:t>based </a:t>
                      </a:r>
                      <a:r>
                        <a:rPr lang="en-US" sz="1000" b="0">
                          <a:latin typeface="Arial" panose="020B0604020202020204" pitchFamily="34" charset="0"/>
                          <a:ea typeface="宋体" panose="02010600030101010101" pitchFamily="2" charset="-122"/>
                          <a:cs typeface="Arial" panose="020B0604020202020204" pitchFamily="34" charset="0"/>
                        </a:rPr>
                        <a:t>traffic policing and two-</a:t>
                      </a:r>
                      <a:r>
                        <a:rPr lang="en-US" sz="1000" b="0">
                          <a:latin typeface="Arial" panose="020B0604020202020204" pitchFamily="34" charset="0"/>
                          <a:cs typeface="Arial" panose="020B0604020202020204" pitchFamily="34" charset="0"/>
                        </a:rPr>
                        <a:t>rate </a:t>
                      </a:r>
                      <a:r>
                        <a:rPr lang="en-US" sz="1000" b="0">
                          <a:latin typeface="Arial" panose="020B0604020202020204" pitchFamily="34" charset="0"/>
                          <a:ea typeface="宋体" panose="02010600030101010101" pitchFamily="2" charset="-122"/>
                          <a:cs typeface="Arial" panose="020B0604020202020204" pitchFamily="34" charset="0"/>
                        </a:rPr>
                        <a:t>three-</a:t>
                      </a:r>
                      <a:r>
                        <a:rPr lang="en-US" sz="1000" b="0">
                          <a:latin typeface="Arial" panose="020B0604020202020204" pitchFamily="34" charset="0"/>
                          <a:cs typeface="Arial" panose="020B0604020202020204" pitchFamily="34" charset="0"/>
                        </a:rPr>
                        <a:t>color</a:t>
                      </a:r>
                      <a:r>
                        <a:rPr lang="en-US" sz="1000" b="0">
                          <a:latin typeface="Arial" panose="020B0604020202020204" pitchFamily="34" charset="0"/>
                          <a:ea typeface="宋体" panose="02010600030101010101" pitchFamily="2" charset="-122"/>
                          <a:cs typeface="Arial" panose="020B0604020202020204" pitchFamily="34" charset="0"/>
                        </a:rPr>
                        <a:t> CAR</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8702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Re-marking of the </a:t>
                      </a:r>
                      <a:r>
                        <a:rPr lang="en-US" sz="1000" b="0">
                          <a:latin typeface="Arial" panose="020B0604020202020204" pitchFamily="34" charset="0"/>
                          <a:cs typeface="Arial" panose="020B0604020202020204" pitchFamily="34" charset="0"/>
                        </a:rPr>
                        <a:t>802.1</a:t>
                      </a:r>
                      <a:r>
                        <a:rPr lang="en-US" sz="1000" b="0">
                          <a:latin typeface="Arial" panose="020B0604020202020204" pitchFamily="34" charset="0"/>
                          <a:ea typeface="宋体" panose="02010600030101010101" pitchFamily="2" charset="-122"/>
                          <a:cs typeface="Arial" panose="020B0604020202020204" pitchFamily="34" charset="0"/>
                        </a:rPr>
                        <a:t>p priority and </a:t>
                      </a:r>
                      <a:r>
                        <a:rPr lang="en-US" sz="1000" b="0">
                          <a:latin typeface="Arial" panose="020B0604020202020204" pitchFamily="34" charset="0"/>
                          <a:cs typeface="Arial" panose="020B0604020202020204" pitchFamily="34" charset="0"/>
                        </a:rPr>
                        <a:t>DSCP priorit</a:t>
                      </a:r>
                      <a:r>
                        <a:rPr lang="en-US" sz="1000" b="0">
                          <a:latin typeface="Arial" panose="020B0604020202020204" pitchFamily="34" charset="0"/>
                          <a:ea typeface="宋体" panose="02010600030101010101" pitchFamily="2" charset="-122"/>
                          <a:cs typeface="Arial" panose="020B0604020202020204" pitchFamily="34" charset="0"/>
                        </a:rPr>
                        <a:t>y</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86385">
                <a:tc rowSpan="7">
                  <a:txBody>
                    <a:bodyPr/>
                    <a:lstStyle/>
                    <a:p>
                      <a:pPr indent="0">
                        <a:buNone/>
                      </a:pPr>
                      <a:r>
                        <a:rPr lang="en-US" sz="1000" b="0" dirty="0">
                          <a:latin typeface="Arial" panose="020B0604020202020204" pitchFamily="34" charset="0"/>
                          <a:cs typeface="Arial" panose="020B0604020202020204" pitchFamily="34" charset="0"/>
                        </a:rPr>
                        <a:t>Security</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sz="1000" b="0" dirty="0">
                        <a:latin typeface="Arial" panose="020B0604020202020204" pitchFamily="34" charset="0"/>
                        <a:cs typeface="Arial" panose="020B0604020202020204" pitchFamily="34" charset="0"/>
                      </a:endParaRPr>
                    </a:p>
                    <a:p>
                      <a:pPr indent="0">
                        <a:buNone/>
                      </a:pPr>
                      <a:r>
                        <a:rPr lang="en-US" sz="1000" b="0" dirty="0">
                          <a:latin typeface="Arial" panose="020B0604020202020204" pitchFamily="34" charset="0"/>
                          <a:cs typeface="Arial" panose="020B0604020202020204" pitchFamily="34" charset="0"/>
                        </a:rPr>
                        <a:t> </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User privilege </a:t>
                      </a:r>
                      <a:r>
                        <a:rPr lang="en-US" sz="1000" b="0">
                          <a:latin typeface="Arial" panose="020B0604020202020204" pitchFamily="34" charset="0"/>
                          <a:cs typeface="Arial" panose="020B0604020202020204" pitchFamily="34" charset="0"/>
                        </a:rPr>
                        <a:t>management and password protection</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6670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DoS attack defense, </a:t>
                      </a:r>
                      <a:r>
                        <a:rPr lang="en-US" sz="1000" b="0">
                          <a:latin typeface="Arial" panose="020B0604020202020204" pitchFamily="34" charset="0"/>
                          <a:cs typeface="Arial" panose="020B0604020202020204" pitchFamily="34" charset="0"/>
                        </a:rPr>
                        <a:t>ARP </a:t>
                      </a:r>
                      <a:r>
                        <a:rPr lang="en-US" sz="1000" b="0">
                          <a:latin typeface="Arial" panose="020B0604020202020204" pitchFamily="34" charset="0"/>
                          <a:ea typeface="宋体" panose="02010600030101010101" pitchFamily="2" charset="-122"/>
                          <a:cs typeface="Arial" panose="020B0604020202020204" pitchFamily="34" charset="0"/>
                        </a:rPr>
                        <a:t>attack defense, IP source guard</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718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ea typeface="宋体" panose="02010600030101010101" pitchFamily="2" charset="-122"/>
                          <a:cs typeface="Arial" panose="020B0604020202020204" pitchFamily="34" charset="0"/>
                        </a:rPr>
                        <a:t>Binding of the IP address, MAC address, interface</a:t>
                      </a:r>
                      <a:endParaRPr lang="en-US" alt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50825">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Port isolation, Port security</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5435">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802.1x</a:t>
                      </a:r>
                      <a:r>
                        <a:rPr lang="en-US" sz="1000" b="0">
                          <a:latin typeface="Arial" panose="020B0604020202020204" pitchFamily="34" charset="0"/>
                          <a:ea typeface="宋体" panose="02010600030101010101" pitchFamily="2" charset="-122"/>
                          <a:cs typeface="Arial" panose="020B0604020202020204" pitchFamily="34" charset="0"/>
                        </a:rPr>
                        <a:t> authentication, </a:t>
                      </a:r>
                      <a:r>
                        <a:rPr lang="en-US" sz="1000" b="0">
                          <a:latin typeface="Arial" panose="020B0604020202020204" pitchFamily="34" charset="0"/>
                          <a:cs typeface="Arial" panose="020B0604020202020204" pitchFamily="34" charset="0"/>
                        </a:rPr>
                        <a:t>RADIUS</a:t>
                      </a:r>
                      <a:r>
                        <a:rPr lang="en-US" sz="1000" b="0">
                          <a:latin typeface="Arial" panose="020B0604020202020204" pitchFamily="34" charset="0"/>
                          <a:ea typeface="宋体" panose="02010600030101010101" pitchFamily="2" charset="-122"/>
                          <a:cs typeface="Arial" panose="020B0604020202020204" pitchFamily="34" charset="0"/>
                        </a:rPr>
                        <a:t> authentication</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6924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a:latin typeface="Arial" panose="020B0604020202020204" pitchFamily="34" charset="0"/>
                          <a:cs typeface="Arial" panose="020B0604020202020204" pitchFamily="34" charset="0"/>
                        </a:rPr>
                        <a:t>SSH v2.0</a:t>
                      </a:r>
                      <a:endParaRPr lang="en-US" altLang="en-US" sz="1000" b="0">
                        <a:latin typeface="Arial" panose="020B0604020202020204" pitchFamily="34" charset="0"/>
                        <a:ea typeface="Verdana" panose="020B0604030504040204" charset="0"/>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940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a:latin typeface="Arial" panose="020B0604020202020204" pitchFamily="34" charset="0"/>
                          <a:cs typeface="Arial" panose="020B0604020202020204" pitchFamily="34" charset="0"/>
                        </a:rPr>
                        <a:t>CPU </a:t>
                      </a:r>
                      <a:r>
                        <a:rPr lang="en-US" sz="1000" b="0" dirty="0">
                          <a:latin typeface="Arial" panose="020B0604020202020204" pitchFamily="34" charset="0"/>
                          <a:ea typeface="宋体" panose="02010600030101010101" pitchFamily="2" charset="-122"/>
                          <a:cs typeface="Arial" panose="020B0604020202020204" pitchFamily="34" charset="0"/>
                        </a:rPr>
                        <a:t>protection</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81305">
                <a:tc>
                  <a:txBody>
                    <a:bodyPr/>
                    <a:lstStyle/>
                    <a:p>
                      <a:pPr indent="0">
                        <a:buNone/>
                      </a:pPr>
                      <a:r>
                        <a:rPr lang="en-US" sz="1000" b="0" dirty="0">
                          <a:latin typeface="Arial" panose="020B0604020202020204" pitchFamily="34" charset="0"/>
                          <a:ea typeface="宋体" panose="02010600030101010101" pitchFamily="2" charset="-122"/>
                          <a:cs typeface="Arial" panose="020B0604020202020204" pitchFamily="34" charset="0"/>
                        </a:rPr>
                        <a:t>Data Center</a:t>
                      </a:r>
                      <a:r>
                        <a:rPr lang="en-US" sz="1000" b="0" dirty="0">
                          <a:latin typeface="Arial" panose="020B0604020202020204" pitchFamily="34" charset="0"/>
                          <a:cs typeface="Arial" panose="020B0604020202020204" pitchFamily="34" charset="0"/>
                        </a:rPr>
                        <a:t> feature</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smtClean="0">
                          <a:latin typeface="Arial" panose="020B0604020202020204" pitchFamily="34" charset="0"/>
                          <a:ea typeface="宋体" panose="02010600030101010101" pitchFamily="2" charset="-122"/>
                          <a:cs typeface="Arial" panose="020B0604020202020204" pitchFamily="34" charset="0"/>
                        </a:rPr>
                        <a:t>EVPN,VXLAN</a:t>
                      </a:r>
                      <a:r>
                        <a:rPr lang="en-US" sz="1000" b="0" dirty="0" smtClean="0">
                          <a:latin typeface="Arial" panose="020B0604020202020204" pitchFamily="34" charset="0"/>
                          <a:cs typeface="Arial" panose="020B0604020202020204" pitchFamily="34" charset="0"/>
                        </a:rPr>
                        <a:t>,M-</a:t>
                      </a:r>
                      <a:r>
                        <a:rPr lang="en-US" sz="1000" b="0" dirty="0" err="1" smtClean="0">
                          <a:latin typeface="Arial" panose="020B0604020202020204" pitchFamily="34" charset="0"/>
                          <a:cs typeface="Arial" panose="020B0604020202020204" pitchFamily="34" charset="0"/>
                        </a:rPr>
                        <a:t>Lag,Stack</a:t>
                      </a:r>
                      <a:endParaRPr lang="en-US" alt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78765">
                <a:tc>
                  <a:txBody>
                    <a:bodyPr/>
                    <a:lstStyle/>
                    <a:p>
                      <a:pPr indent="0">
                        <a:buNone/>
                      </a:pPr>
                      <a:r>
                        <a:rPr lang="en-US" sz="1000" b="0" dirty="0">
                          <a:latin typeface="Arial" panose="020B0604020202020204" pitchFamily="34" charset="0"/>
                          <a:cs typeface="Arial" panose="020B0604020202020204" pitchFamily="34" charset="0"/>
                        </a:rPr>
                        <a:t>Energy saving</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indent="0">
                        <a:buNone/>
                      </a:pPr>
                      <a:r>
                        <a:rPr lang="en-US" sz="1000" b="0" dirty="0">
                          <a:latin typeface="Arial" panose="020B0604020202020204" pitchFamily="34" charset="0"/>
                          <a:cs typeface="Arial" panose="020B0604020202020204" pitchFamily="34" charset="0"/>
                        </a:rPr>
                        <a:t>Dynamic fan speed adjusting</a:t>
                      </a:r>
                      <a:endParaRPr lang="en-US" altLang="en-US" sz="1000" b="0" dirty="0">
                        <a:latin typeface="Arial" panose="020B0604020202020204" pitchFamily="34" charset="0"/>
                        <a:ea typeface="Verdana" panose="020B060403050404020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1" name="对角圆角矩形 11"/>
          <p:cNvSpPr/>
          <p:nvPr/>
        </p:nvSpPr>
        <p:spPr>
          <a:xfrm>
            <a:off x="354965" y="916305"/>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lstStyle/>
          <a:p>
            <a:pPr lvl="0" eaLnBrk="1" hangingPunct="1"/>
            <a:endParaRPr lang="zh-CN" altLang="en-US" dirty="0">
              <a:latin typeface="Arial" panose="020B0604020202020204" pitchFamily="34" charset="0"/>
              <a:ea typeface="宋体" panose="02010600030101010101" pitchFamily="2" charset="-122"/>
            </a:endParaRPr>
          </a:p>
        </p:txBody>
      </p:sp>
      <p:sp>
        <p:nvSpPr>
          <p:cNvPr id="12" name="object 58"/>
          <p:cNvSpPr/>
          <p:nvPr/>
        </p:nvSpPr>
        <p:spPr>
          <a:xfrm>
            <a:off x="605047" y="1021123"/>
            <a:ext cx="3949065" cy="245745"/>
          </a:xfrm>
          <a:prstGeom prst="rect">
            <a:avLst/>
          </a:prstGeom>
          <a:noFill/>
          <a:ln w="9525">
            <a:noFill/>
          </a:ln>
        </p:spPr>
        <p:txBody>
          <a:bodyPr lIns="0" tIns="0" rIns="0" bIns="0"/>
          <a:lstStyle/>
          <a:p>
            <a:pPr marL="12700" lvl="0" indent="0" eaLnBrk="1" hangingPunct="1">
              <a:lnSpc>
                <a:spcPts val="1450"/>
              </a:lnSpc>
            </a:pPr>
            <a:r>
              <a:rPr lang="en-US" altLang="zh-CN" sz="1400" b="1" dirty="0">
                <a:solidFill>
                  <a:schemeClr val="bg1"/>
                </a:solidFill>
                <a:cs typeface="Arial" panose="020B0604020202020204" pitchFamily="34" charset="0"/>
                <a:sym typeface="宋体" panose="02010600030101010101" pitchFamily="2" charset="-122"/>
              </a:rPr>
              <a:t>Products Specifications</a:t>
            </a:r>
            <a:endParaRPr lang="en-US" altLang="zh-CN" sz="1400" b="1" dirty="0">
              <a:solidFill>
                <a:schemeClr val="bg1"/>
              </a:solidFill>
              <a:cs typeface="Arial" panose="020B0604020202020204" pitchFamily="34" charset="0"/>
              <a:sym typeface="宋体" panose="02010600030101010101" pitchFamily="2" charset="-122"/>
            </a:endParaRPr>
          </a:p>
          <a:p>
            <a:pPr marL="12700" lvl="0" indent="0" eaLnBrk="1" hangingPunct="1">
              <a:lnSpc>
                <a:spcPts val="1450"/>
              </a:lnSpc>
            </a:pPr>
            <a:endParaRPr lang="en-US" altLang="zh-CN" sz="1400" b="1" dirty="0">
              <a:solidFill>
                <a:schemeClr val="bg1"/>
              </a:solidFill>
              <a:ea typeface="黑体" panose="02010609060101010101" pitchFamily="49" charset="-122"/>
              <a:cs typeface="Arial" panose="020B0604020202020204" pitchFamily="34" charset="0"/>
              <a:sym typeface="宋体" panose="02010600030101010101" pitchFamily="2" charset="-122"/>
            </a:endParaRPr>
          </a:p>
          <a:p>
            <a:pPr marL="12700" lvl="0" indent="0" eaLnBrk="1" hangingPunct="1">
              <a:lnSpc>
                <a:spcPts val="1450"/>
              </a:lnSpc>
            </a:pPr>
            <a:endParaRPr lang="en-US" altLang="zh-CN" sz="1400" b="1" dirty="0">
              <a:solidFill>
                <a:schemeClr val="bg1"/>
              </a:solidFill>
              <a:ea typeface="微软雅黑" panose="020B0503020204020204" pitchFamily="34" charset="-122"/>
              <a:cs typeface="Arial" panose="020B0604020202020204" pitchFamily="34" charset="0"/>
              <a:sym typeface="Verdana" panose="020B0604030504040204" charset="0"/>
            </a:endParaRPr>
          </a:p>
        </p:txBody>
      </p:sp>
      <p:grpSp>
        <p:nvGrpSpPr>
          <p:cNvPr id="2" name="Group 3"/>
          <p:cNvGrpSpPr/>
          <p:nvPr/>
        </p:nvGrpSpPr>
        <p:grpSpPr>
          <a:xfrm>
            <a:off x="4000615" y="270190"/>
            <a:ext cx="2878587" cy="471180"/>
            <a:chOff x="0" y="0"/>
            <a:chExt cx="2164" cy="365"/>
          </a:xfrm>
        </p:grpSpPr>
        <p:sp>
          <p:nvSpPr>
            <p:cNvPr id="3" name="Freeform 12"/>
            <p:cNvSpPr>
              <a:spLocks noEditPoints="1"/>
            </p:cNvSpPr>
            <p:nvPr/>
          </p:nvSpPr>
          <p:spPr>
            <a:xfrm>
              <a:off x="0" y="0"/>
              <a:ext cx="2164" cy="223"/>
            </a:xfrm>
            <a:custGeom>
              <a:avLst/>
              <a:gdLst/>
              <a:ahLst/>
              <a:cxnLst>
                <a:cxn ang="0">
                  <a:pos x="2118" y="39"/>
                </a:cxn>
                <a:cxn ang="0">
                  <a:pos x="2031" y="88"/>
                </a:cxn>
                <a:cxn ang="0">
                  <a:pos x="2124" y="76"/>
                </a:cxn>
                <a:cxn ang="0">
                  <a:pos x="2129" y="147"/>
                </a:cxn>
                <a:cxn ang="0">
                  <a:pos x="2112" y="123"/>
                </a:cxn>
                <a:cxn ang="0">
                  <a:pos x="2074" y="120"/>
                </a:cxn>
                <a:cxn ang="0">
                  <a:pos x="1991" y="217"/>
                </a:cxn>
                <a:cxn ang="0">
                  <a:pos x="1961" y="196"/>
                </a:cxn>
                <a:cxn ang="0">
                  <a:pos x="1955" y="0"/>
                </a:cxn>
                <a:cxn ang="0">
                  <a:pos x="2141" y="10"/>
                </a:cxn>
                <a:cxn ang="0">
                  <a:pos x="2163" y="71"/>
                </a:cxn>
                <a:cxn ang="0">
                  <a:pos x="2145" y="98"/>
                </a:cxn>
                <a:cxn ang="0">
                  <a:pos x="2161" y="129"/>
                </a:cxn>
                <a:cxn ang="0">
                  <a:pos x="1820" y="223"/>
                </a:cxn>
                <a:cxn ang="0">
                  <a:pos x="1777" y="183"/>
                </a:cxn>
                <a:cxn ang="0">
                  <a:pos x="1771" y="120"/>
                </a:cxn>
                <a:cxn ang="0">
                  <a:pos x="1905" y="33"/>
                </a:cxn>
                <a:cxn ang="0">
                  <a:pos x="1700" y="188"/>
                </a:cxn>
                <a:cxn ang="0">
                  <a:pos x="1748" y="218"/>
                </a:cxn>
                <a:cxn ang="0">
                  <a:pos x="1506" y="0"/>
                </a:cxn>
                <a:cxn ang="0">
                  <a:pos x="1536" y="214"/>
                </a:cxn>
                <a:cxn ang="0">
                  <a:pos x="1370" y="220"/>
                </a:cxn>
                <a:cxn ang="0">
                  <a:pos x="1318" y="211"/>
                </a:cxn>
                <a:cxn ang="0">
                  <a:pos x="1296" y="178"/>
                </a:cxn>
                <a:cxn ang="0">
                  <a:pos x="1210" y="59"/>
                </a:cxn>
                <a:cxn ang="0">
                  <a:pos x="1190" y="34"/>
                </a:cxn>
                <a:cxn ang="0">
                  <a:pos x="1165" y="88"/>
                </a:cxn>
                <a:cxn ang="0">
                  <a:pos x="1208" y="68"/>
                </a:cxn>
                <a:cxn ang="0">
                  <a:pos x="1208" y="141"/>
                </a:cxn>
                <a:cxn ang="0">
                  <a:pos x="1186" y="122"/>
                </a:cxn>
                <a:cxn ang="0">
                  <a:pos x="1110" y="120"/>
                </a:cxn>
                <a:cxn ang="0">
                  <a:pos x="1061" y="212"/>
                </a:cxn>
                <a:cxn ang="0">
                  <a:pos x="1039" y="190"/>
                </a:cxn>
                <a:cxn ang="0">
                  <a:pos x="1177" y="0"/>
                </a:cxn>
                <a:cxn ang="0">
                  <a:pos x="1232" y="18"/>
                </a:cxn>
                <a:cxn ang="0">
                  <a:pos x="1241" y="77"/>
                </a:cxn>
                <a:cxn ang="0">
                  <a:pos x="1220" y="99"/>
                </a:cxn>
                <a:cxn ang="0">
                  <a:pos x="1244" y="135"/>
                </a:cxn>
                <a:cxn ang="0">
                  <a:pos x="778" y="178"/>
                </a:cxn>
                <a:cxn ang="0">
                  <a:pos x="814" y="215"/>
                </a:cxn>
                <a:cxn ang="0">
                  <a:pos x="986" y="187"/>
                </a:cxn>
                <a:cxn ang="0">
                  <a:pos x="852" y="172"/>
                </a:cxn>
                <a:cxn ang="0">
                  <a:pos x="517" y="166"/>
                </a:cxn>
                <a:cxn ang="0">
                  <a:pos x="544" y="211"/>
                </a:cxn>
                <a:cxn ang="0">
                  <a:pos x="726" y="220"/>
                </a:cxn>
                <a:cxn ang="0">
                  <a:pos x="596" y="180"/>
                </a:cxn>
                <a:cxn ang="0">
                  <a:pos x="517" y="0"/>
                </a:cxn>
                <a:cxn ang="0">
                  <a:pos x="347" y="185"/>
                </a:cxn>
                <a:cxn ang="0">
                  <a:pos x="431" y="177"/>
                </a:cxn>
                <a:cxn ang="0">
                  <a:pos x="384" y="223"/>
                </a:cxn>
                <a:cxn ang="0">
                  <a:pos x="276" y="205"/>
                </a:cxn>
                <a:cxn ang="0">
                  <a:pos x="259" y="0"/>
                </a:cxn>
                <a:cxn ang="0">
                  <a:pos x="196" y="88"/>
                </a:cxn>
                <a:cxn ang="0">
                  <a:pos x="0" y="0"/>
                </a:cxn>
                <a:cxn ang="0">
                  <a:pos x="15" y="200"/>
                </a:cxn>
                <a:cxn ang="0">
                  <a:pos x="70" y="220"/>
                </a:cxn>
              </a:cxnLst>
              <a:rect l="0" t="0" r="0" b="0"/>
              <a:pathLst>
                <a:path w="2164" h="223">
                  <a:moveTo>
                    <a:pt x="2129" y="59"/>
                  </a:moveTo>
                  <a:lnTo>
                    <a:pt x="2129" y="59"/>
                  </a:lnTo>
                  <a:lnTo>
                    <a:pt x="2127" y="50"/>
                  </a:lnTo>
                  <a:lnTo>
                    <a:pt x="2124" y="43"/>
                  </a:lnTo>
                  <a:lnTo>
                    <a:pt x="2118" y="39"/>
                  </a:lnTo>
                  <a:lnTo>
                    <a:pt x="2111" y="34"/>
                  </a:lnTo>
                  <a:lnTo>
                    <a:pt x="2099" y="34"/>
                  </a:lnTo>
                  <a:lnTo>
                    <a:pt x="2080" y="33"/>
                  </a:lnTo>
                  <a:lnTo>
                    <a:pt x="2031" y="33"/>
                  </a:lnTo>
                  <a:lnTo>
                    <a:pt x="2031" y="88"/>
                  </a:lnTo>
                  <a:lnTo>
                    <a:pt x="2084" y="88"/>
                  </a:lnTo>
                  <a:lnTo>
                    <a:pt x="2102" y="88"/>
                  </a:lnTo>
                  <a:lnTo>
                    <a:pt x="2112" y="85"/>
                  </a:lnTo>
                  <a:lnTo>
                    <a:pt x="2120" y="82"/>
                  </a:lnTo>
                  <a:lnTo>
                    <a:pt x="2124" y="76"/>
                  </a:lnTo>
                  <a:lnTo>
                    <a:pt x="2127" y="68"/>
                  </a:lnTo>
                  <a:lnTo>
                    <a:pt x="2129" y="59"/>
                  </a:lnTo>
                  <a:close/>
                  <a:moveTo>
                    <a:pt x="2164" y="220"/>
                  </a:moveTo>
                  <a:lnTo>
                    <a:pt x="2129" y="220"/>
                  </a:lnTo>
                  <a:lnTo>
                    <a:pt x="2129" y="147"/>
                  </a:lnTo>
                  <a:lnTo>
                    <a:pt x="2129" y="141"/>
                  </a:lnTo>
                  <a:lnTo>
                    <a:pt x="2126" y="135"/>
                  </a:lnTo>
                  <a:lnTo>
                    <a:pt x="2123" y="131"/>
                  </a:lnTo>
                  <a:lnTo>
                    <a:pt x="2118" y="126"/>
                  </a:lnTo>
                  <a:lnTo>
                    <a:pt x="2112" y="123"/>
                  </a:lnTo>
                  <a:lnTo>
                    <a:pt x="2106" y="122"/>
                  </a:lnTo>
                  <a:lnTo>
                    <a:pt x="2098" y="120"/>
                  </a:lnTo>
                  <a:lnTo>
                    <a:pt x="2089" y="120"/>
                  </a:lnTo>
                  <a:lnTo>
                    <a:pt x="2080" y="120"/>
                  </a:lnTo>
                  <a:lnTo>
                    <a:pt x="2074" y="120"/>
                  </a:lnTo>
                  <a:lnTo>
                    <a:pt x="2031" y="120"/>
                  </a:lnTo>
                  <a:lnTo>
                    <a:pt x="2031" y="220"/>
                  </a:lnTo>
                  <a:lnTo>
                    <a:pt x="2015" y="220"/>
                  </a:lnTo>
                  <a:lnTo>
                    <a:pt x="2001" y="218"/>
                  </a:lnTo>
                  <a:lnTo>
                    <a:pt x="1991" y="217"/>
                  </a:lnTo>
                  <a:lnTo>
                    <a:pt x="1982" y="212"/>
                  </a:lnTo>
                  <a:lnTo>
                    <a:pt x="1976" y="209"/>
                  </a:lnTo>
                  <a:lnTo>
                    <a:pt x="1970" y="206"/>
                  </a:lnTo>
                  <a:lnTo>
                    <a:pt x="1966" y="200"/>
                  </a:lnTo>
                  <a:lnTo>
                    <a:pt x="1961" y="196"/>
                  </a:lnTo>
                  <a:lnTo>
                    <a:pt x="1958" y="190"/>
                  </a:lnTo>
                  <a:lnTo>
                    <a:pt x="1957" y="183"/>
                  </a:lnTo>
                  <a:lnTo>
                    <a:pt x="1955" y="175"/>
                  </a:lnTo>
                  <a:lnTo>
                    <a:pt x="1955" y="166"/>
                  </a:lnTo>
                  <a:lnTo>
                    <a:pt x="1955" y="0"/>
                  </a:lnTo>
                  <a:lnTo>
                    <a:pt x="2098" y="0"/>
                  </a:lnTo>
                  <a:lnTo>
                    <a:pt x="2109" y="1"/>
                  </a:lnTo>
                  <a:lnTo>
                    <a:pt x="2121" y="3"/>
                  </a:lnTo>
                  <a:lnTo>
                    <a:pt x="2132" y="6"/>
                  </a:lnTo>
                  <a:lnTo>
                    <a:pt x="2141" y="10"/>
                  </a:lnTo>
                  <a:lnTo>
                    <a:pt x="2151" y="18"/>
                  </a:lnTo>
                  <a:lnTo>
                    <a:pt x="2158" y="28"/>
                  </a:lnTo>
                  <a:lnTo>
                    <a:pt x="2163" y="40"/>
                  </a:lnTo>
                  <a:lnTo>
                    <a:pt x="2164" y="53"/>
                  </a:lnTo>
                  <a:lnTo>
                    <a:pt x="2163" y="71"/>
                  </a:lnTo>
                  <a:lnTo>
                    <a:pt x="2160" y="77"/>
                  </a:lnTo>
                  <a:lnTo>
                    <a:pt x="2157" y="85"/>
                  </a:lnTo>
                  <a:lnTo>
                    <a:pt x="2154" y="89"/>
                  </a:lnTo>
                  <a:lnTo>
                    <a:pt x="2149" y="93"/>
                  </a:lnTo>
                  <a:lnTo>
                    <a:pt x="2145" y="98"/>
                  </a:lnTo>
                  <a:lnTo>
                    <a:pt x="2139" y="99"/>
                  </a:lnTo>
                  <a:lnTo>
                    <a:pt x="2151" y="110"/>
                  </a:lnTo>
                  <a:lnTo>
                    <a:pt x="2157" y="117"/>
                  </a:lnTo>
                  <a:lnTo>
                    <a:pt x="2160" y="122"/>
                  </a:lnTo>
                  <a:lnTo>
                    <a:pt x="2161" y="129"/>
                  </a:lnTo>
                  <a:lnTo>
                    <a:pt x="2163" y="135"/>
                  </a:lnTo>
                  <a:lnTo>
                    <a:pt x="2164" y="144"/>
                  </a:lnTo>
                  <a:lnTo>
                    <a:pt x="2164" y="220"/>
                  </a:lnTo>
                  <a:close/>
                  <a:moveTo>
                    <a:pt x="1820" y="223"/>
                  </a:moveTo>
                  <a:lnTo>
                    <a:pt x="1820" y="223"/>
                  </a:lnTo>
                  <a:lnTo>
                    <a:pt x="1905" y="220"/>
                  </a:lnTo>
                  <a:lnTo>
                    <a:pt x="1905" y="187"/>
                  </a:lnTo>
                  <a:lnTo>
                    <a:pt x="1791" y="187"/>
                  </a:lnTo>
                  <a:lnTo>
                    <a:pt x="1785" y="187"/>
                  </a:lnTo>
                  <a:lnTo>
                    <a:pt x="1777" y="183"/>
                  </a:lnTo>
                  <a:lnTo>
                    <a:pt x="1774" y="180"/>
                  </a:lnTo>
                  <a:lnTo>
                    <a:pt x="1773" y="177"/>
                  </a:lnTo>
                  <a:lnTo>
                    <a:pt x="1771" y="172"/>
                  </a:lnTo>
                  <a:lnTo>
                    <a:pt x="1771" y="169"/>
                  </a:lnTo>
                  <a:lnTo>
                    <a:pt x="1771" y="120"/>
                  </a:lnTo>
                  <a:lnTo>
                    <a:pt x="1893" y="120"/>
                  </a:lnTo>
                  <a:lnTo>
                    <a:pt x="1893" y="88"/>
                  </a:lnTo>
                  <a:lnTo>
                    <a:pt x="1771" y="88"/>
                  </a:lnTo>
                  <a:lnTo>
                    <a:pt x="1771" y="33"/>
                  </a:lnTo>
                  <a:lnTo>
                    <a:pt x="1905" y="33"/>
                  </a:lnTo>
                  <a:lnTo>
                    <a:pt x="1905" y="0"/>
                  </a:lnTo>
                  <a:lnTo>
                    <a:pt x="1696" y="0"/>
                  </a:lnTo>
                  <a:lnTo>
                    <a:pt x="1696" y="166"/>
                  </a:lnTo>
                  <a:lnTo>
                    <a:pt x="1697" y="178"/>
                  </a:lnTo>
                  <a:lnTo>
                    <a:pt x="1700" y="188"/>
                  </a:lnTo>
                  <a:lnTo>
                    <a:pt x="1706" y="197"/>
                  </a:lnTo>
                  <a:lnTo>
                    <a:pt x="1714" y="205"/>
                  </a:lnTo>
                  <a:lnTo>
                    <a:pt x="1722" y="211"/>
                  </a:lnTo>
                  <a:lnTo>
                    <a:pt x="1734" y="215"/>
                  </a:lnTo>
                  <a:lnTo>
                    <a:pt x="1748" y="218"/>
                  </a:lnTo>
                  <a:lnTo>
                    <a:pt x="1763" y="220"/>
                  </a:lnTo>
                  <a:lnTo>
                    <a:pt x="1820" y="223"/>
                  </a:lnTo>
                  <a:close/>
                  <a:moveTo>
                    <a:pt x="1611" y="0"/>
                  </a:moveTo>
                  <a:lnTo>
                    <a:pt x="1537" y="156"/>
                  </a:lnTo>
                  <a:lnTo>
                    <a:pt x="1506" y="0"/>
                  </a:lnTo>
                  <a:lnTo>
                    <a:pt x="1420" y="0"/>
                  </a:lnTo>
                  <a:lnTo>
                    <a:pt x="1462" y="220"/>
                  </a:lnTo>
                  <a:lnTo>
                    <a:pt x="1521" y="220"/>
                  </a:lnTo>
                  <a:lnTo>
                    <a:pt x="1527" y="218"/>
                  </a:lnTo>
                  <a:lnTo>
                    <a:pt x="1536" y="214"/>
                  </a:lnTo>
                  <a:lnTo>
                    <a:pt x="1545" y="208"/>
                  </a:lnTo>
                  <a:lnTo>
                    <a:pt x="1549" y="202"/>
                  </a:lnTo>
                  <a:lnTo>
                    <a:pt x="1645" y="0"/>
                  </a:lnTo>
                  <a:lnTo>
                    <a:pt x="1611" y="0"/>
                  </a:lnTo>
                  <a:close/>
                  <a:moveTo>
                    <a:pt x="1370" y="220"/>
                  </a:moveTo>
                  <a:lnTo>
                    <a:pt x="1361" y="220"/>
                  </a:lnTo>
                  <a:lnTo>
                    <a:pt x="1350" y="220"/>
                  </a:lnTo>
                  <a:lnTo>
                    <a:pt x="1336" y="217"/>
                  </a:lnTo>
                  <a:lnTo>
                    <a:pt x="1327" y="214"/>
                  </a:lnTo>
                  <a:lnTo>
                    <a:pt x="1318" y="211"/>
                  </a:lnTo>
                  <a:lnTo>
                    <a:pt x="1312" y="206"/>
                  </a:lnTo>
                  <a:lnTo>
                    <a:pt x="1306" y="202"/>
                  </a:lnTo>
                  <a:lnTo>
                    <a:pt x="1302" y="196"/>
                  </a:lnTo>
                  <a:lnTo>
                    <a:pt x="1297" y="187"/>
                  </a:lnTo>
                  <a:lnTo>
                    <a:pt x="1296" y="178"/>
                  </a:lnTo>
                  <a:lnTo>
                    <a:pt x="1294" y="166"/>
                  </a:lnTo>
                  <a:lnTo>
                    <a:pt x="1294" y="0"/>
                  </a:lnTo>
                  <a:lnTo>
                    <a:pt x="1370" y="0"/>
                  </a:lnTo>
                  <a:lnTo>
                    <a:pt x="1370" y="220"/>
                  </a:lnTo>
                  <a:close/>
                  <a:moveTo>
                    <a:pt x="1210" y="59"/>
                  </a:moveTo>
                  <a:lnTo>
                    <a:pt x="1210" y="59"/>
                  </a:lnTo>
                  <a:lnTo>
                    <a:pt x="1208" y="50"/>
                  </a:lnTo>
                  <a:lnTo>
                    <a:pt x="1204" y="43"/>
                  </a:lnTo>
                  <a:lnTo>
                    <a:pt x="1199" y="39"/>
                  </a:lnTo>
                  <a:lnTo>
                    <a:pt x="1190" y="34"/>
                  </a:lnTo>
                  <a:lnTo>
                    <a:pt x="1180" y="34"/>
                  </a:lnTo>
                  <a:lnTo>
                    <a:pt x="1159" y="33"/>
                  </a:lnTo>
                  <a:lnTo>
                    <a:pt x="1110" y="33"/>
                  </a:lnTo>
                  <a:lnTo>
                    <a:pt x="1110" y="88"/>
                  </a:lnTo>
                  <a:lnTo>
                    <a:pt x="1165" y="88"/>
                  </a:lnTo>
                  <a:lnTo>
                    <a:pt x="1183" y="88"/>
                  </a:lnTo>
                  <a:lnTo>
                    <a:pt x="1193" y="85"/>
                  </a:lnTo>
                  <a:lnTo>
                    <a:pt x="1201" y="82"/>
                  </a:lnTo>
                  <a:lnTo>
                    <a:pt x="1205" y="76"/>
                  </a:lnTo>
                  <a:lnTo>
                    <a:pt x="1208" y="68"/>
                  </a:lnTo>
                  <a:lnTo>
                    <a:pt x="1210" y="59"/>
                  </a:lnTo>
                  <a:close/>
                  <a:moveTo>
                    <a:pt x="1244" y="220"/>
                  </a:moveTo>
                  <a:lnTo>
                    <a:pt x="1210" y="220"/>
                  </a:lnTo>
                  <a:lnTo>
                    <a:pt x="1210" y="147"/>
                  </a:lnTo>
                  <a:lnTo>
                    <a:pt x="1208" y="141"/>
                  </a:lnTo>
                  <a:lnTo>
                    <a:pt x="1207" y="135"/>
                  </a:lnTo>
                  <a:lnTo>
                    <a:pt x="1204" y="131"/>
                  </a:lnTo>
                  <a:lnTo>
                    <a:pt x="1199" y="126"/>
                  </a:lnTo>
                  <a:lnTo>
                    <a:pt x="1193" y="123"/>
                  </a:lnTo>
                  <a:lnTo>
                    <a:pt x="1186" y="122"/>
                  </a:lnTo>
                  <a:lnTo>
                    <a:pt x="1178" y="120"/>
                  </a:lnTo>
                  <a:lnTo>
                    <a:pt x="1170" y="120"/>
                  </a:lnTo>
                  <a:lnTo>
                    <a:pt x="1161" y="120"/>
                  </a:lnTo>
                  <a:lnTo>
                    <a:pt x="1153" y="120"/>
                  </a:lnTo>
                  <a:lnTo>
                    <a:pt x="1110" y="120"/>
                  </a:lnTo>
                  <a:lnTo>
                    <a:pt x="1110" y="220"/>
                  </a:lnTo>
                  <a:lnTo>
                    <a:pt x="1095" y="220"/>
                  </a:lnTo>
                  <a:lnTo>
                    <a:pt x="1082" y="218"/>
                  </a:lnTo>
                  <a:lnTo>
                    <a:pt x="1070" y="217"/>
                  </a:lnTo>
                  <a:lnTo>
                    <a:pt x="1061" y="212"/>
                  </a:lnTo>
                  <a:lnTo>
                    <a:pt x="1055" y="209"/>
                  </a:lnTo>
                  <a:lnTo>
                    <a:pt x="1051" y="206"/>
                  </a:lnTo>
                  <a:lnTo>
                    <a:pt x="1047" y="200"/>
                  </a:lnTo>
                  <a:lnTo>
                    <a:pt x="1042" y="196"/>
                  </a:lnTo>
                  <a:lnTo>
                    <a:pt x="1039" y="190"/>
                  </a:lnTo>
                  <a:lnTo>
                    <a:pt x="1038" y="183"/>
                  </a:lnTo>
                  <a:lnTo>
                    <a:pt x="1036" y="175"/>
                  </a:lnTo>
                  <a:lnTo>
                    <a:pt x="1036" y="166"/>
                  </a:lnTo>
                  <a:lnTo>
                    <a:pt x="1036" y="0"/>
                  </a:lnTo>
                  <a:lnTo>
                    <a:pt x="1177" y="0"/>
                  </a:lnTo>
                  <a:lnTo>
                    <a:pt x="1190" y="1"/>
                  </a:lnTo>
                  <a:lnTo>
                    <a:pt x="1202" y="3"/>
                  </a:lnTo>
                  <a:lnTo>
                    <a:pt x="1213" y="6"/>
                  </a:lnTo>
                  <a:lnTo>
                    <a:pt x="1221" y="10"/>
                  </a:lnTo>
                  <a:lnTo>
                    <a:pt x="1232" y="18"/>
                  </a:lnTo>
                  <a:lnTo>
                    <a:pt x="1238" y="28"/>
                  </a:lnTo>
                  <a:lnTo>
                    <a:pt x="1242" y="40"/>
                  </a:lnTo>
                  <a:lnTo>
                    <a:pt x="1244" y="53"/>
                  </a:lnTo>
                  <a:lnTo>
                    <a:pt x="1242" y="71"/>
                  </a:lnTo>
                  <a:lnTo>
                    <a:pt x="1241" y="77"/>
                  </a:lnTo>
                  <a:lnTo>
                    <a:pt x="1238" y="85"/>
                  </a:lnTo>
                  <a:lnTo>
                    <a:pt x="1235" y="89"/>
                  </a:lnTo>
                  <a:lnTo>
                    <a:pt x="1230" y="93"/>
                  </a:lnTo>
                  <a:lnTo>
                    <a:pt x="1226" y="98"/>
                  </a:lnTo>
                  <a:lnTo>
                    <a:pt x="1220" y="99"/>
                  </a:lnTo>
                  <a:lnTo>
                    <a:pt x="1230" y="110"/>
                  </a:lnTo>
                  <a:lnTo>
                    <a:pt x="1238" y="117"/>
                  </a:lnTo>
                  <a:lnTo>
                    <a:pt x="1241" y="122"/>
                  </a:lnTo>
                  <a:lnTo>
                    <a:pt x="1242" y="129"/>
                  </a:lnTo>
                  <a:lnTo>
                    <a:pt x="1244" y="135"/>
                  </a:lnTo>
                  <a:lnTo>
                    <a:pt x="1244" y="144"/>
                  </a:lnTo>
                  <a:lnTo>
                    <a:pt x="1244" y="220"/>
                  </a:lnTo>
                  <a:close/>
                  <a:moveTo>
                    <a:pt x="777" y="0"/>
                  </a:moveTo>
                  <a:lnTo>
                    <a:pt x="777" y="166"/>
                  </a:lnTo>
                  <a:lnTo>
                    <a:pt x="778" y="178"/>
                  </a:lnTo>
                  <a:lnTo>
                    <a:pt x="781" y="188"/>
                  </a:lnTo>
                  <a:lnTo>
                    <a:pt x="786" y="197"/>
                  </a:lnTo>
                  <a:lnTo>
                    <a:pt x="793" y="205"/>
                  </a:lnTo>
                  <a:lnTo>
                    <a:pt x="803" y="211"/>
                  </a:lnTo>
                  <a:lnTo>
                    <a:pt x="814" y="215"/>
                  </a:lnTo>
                  <a:lnTo>
                    <a:pt x="827" y="218"/>
                  </a:lnTo>
                  <a:lnTo>
                    <a:pt x="843" y="220"/>
                  </a:lnTo>
                  <a:lnTo>
                    <a:pt x="901" y="223"/>
                  </a:lnTo>
                  <a:lnTo>
                    <a:pt x="986" y="220"/>
                  </a:lnTo>
                  <a:lnTo>
                    <a:pt x="986" y="187"/>
                  </a:lnTo>
                  <a:lnTo>
                    <a:pt x="872" y="187"/>
                  </a:lnTo>
                  <a:lnTo>
                    <a:pt x="864" y="187"/>
                  </a:lnTo>
                  <a:lnTo>
                    <a:pt x="858" y="183"/>
                  </a:lnTo>
                  <a:lnTo>
                    <a:pt x="854" y="177"/>
                  </a:lnTo>
                  <a:lnTo>
                    <a:pt x="852" y="172"/>
                  </a:lnTo>
                  <a:lnTo>
                    <a:pt x="851" y="169"/>
                  </a:lnTo>
                  <a:lnTo>
                    <a:pt x="851" y="0"/>
                  </a:lnTo>
                  <a:lnTo>
                    <a:pt x="777" y="0"/>
                  </a:lnTo>
                  <a:close/>
                  <a:moveTo>
                    <a:pt x="517" y="0"/>
                  </a:moveTo>
                  <a:lnTo>
                    <a:pt x="517" y="166"/>
                  </a:lnTo>
                  <a:lnTo>
                    <a:pt x="519" y="178"/>
                  </a:lnTo>
                  <a:lnTo>
                    <a:pt x="522" y="188"/>
                  </a:lnTo>
                  <a:lnTo>
                    <a:pt x="528" y="197"/>
                  </a:lnTo>
                  <a:lnTo>
                    <a:pt x="535" y="205"/>
                  </a:lnTo>
                  <a:lnTo>
                    <a:pt x="544" y="211"/>
                  </a:lnTo>
                  <a:lnTo>
                    <a:pt x="556" y="215"/>
                  </a:lnTo>
                  <a:lnTo>
                    <a:pt x="569" y="218"/>
                  </a:lnTo>
                  <a:lnTo>
                    <a:pt x="584" y="220"/>
                  </a:lnTo>
                  <a:lnTo>
                    <a:pt x="642" y="223"/>
                  </a:lnTo>
                  <a:lnTo>
                    <a:pt x="726" y="220"/>
                  </a:lnTo>
                  <a:lnTo>
                    <a:pt x="726" y="187"/>
                  </a:lnTo>
                  <a:lnTo>
                    <a:pt x="612" y="187"/>
                  </a:lnTo>
                  <a:lnTo>
                    <a:pt x="606" y="187"/>
                  </a:lnTo>
                  <a:lnTo>
                    <a:pt x="599" y="183"/>
                  </a:lnTo>
                  <a:lnTo>
                    <a:pt x="596" y="180"/>
                  </a:lnTo>
                  <a:lnTo>
                    <a:pt x="594" y="177"/>
                  </a:lnTo>
                  <a:lnTo>
                    <a:pt x="593" y="172"/>
                  </a:lnTo>
                  <a:lnTo>
                    <a:pt x="593" y="169"/>
                  </a:lnTo>
                  <a:lnTo>
                    <a:pt x="593" y="0"/>
                  </a:lnTo>
                  <a:lnTo>
                    <a:pt x="517" y="0"/>
                  </a:lnTo>
                  <a:close/>
                  <a:moveTo>
                    <a:pt x="334" y="0"/>
                  </a:moveTo>
                  <a:lnTo>
                    <a:pt x="334" y="169"/>
                  </a:lnTo>
                  <a:lnTo>
                    <a:pt x="335" y="177"/>
                  </a:lnTo>
                  <a:lnTo>
                    <a:pt x="341" y="183"/>
                  </a:lnTo>
                  <a:lnTo>
                    <a:pt x="347" y="185"/>
                  </a:lnTo>
                  <a:lnTo>
                    <a:pt x="353" y="187"/>
                  </a:lnTo>
                  <a:lnTo>
                    <a:pt x="414" y="187"/>
                  </a:lnTo>
                  <a:lnTo>
                    <a:pt x="420" y="185"/>
                  </a:lnTo>
                  <a:lnTo>
                    <a:pt x="427" y="183"/>
                  </a:lnTo>
                  <a:lnTo>
                    <a:pt x="431" y="177"/>
                  </a:lnTo>
                  <a:lnTo>
                    <a:pt x="433" y="169"/>
                  </a:lnTo>
                  <a:lnTo>
                    <a:pt x="433" y="0"/>
                  </a:lnTo>
                  <a:lnTo>
                    <a:pt x="467" y="0"/>
                  </a:lnTo>
                  <a:lnTo>
                    <a:pt x="467" y="220"/>
                  </a:lnTo>
                  <a:lnTo>
                    <a:pt x="384" y="223"/>
                  </a:lnTo>
                  <a:lnTo>
                    <a:pt x="326" y="220"/>
                  </a:lnTo>
                  <a:lnTo>
                    <a:pt x="310" y="218"/>
                  </a:lnTo>
                  <a:lnTo>
                    <a:pt x="296" y="215"/>
                  </a:lnTo>
                  <a:lnTo>
                    <a:pt x="285" y="211"/>
                  </a:lnTo>
                  <a:lnTo>
                    <a:pt x="276" y="205"/>
                  </a:lnTo>
                  <a:lnTo>
                    <a:pt x="268" y="197"/>
                  </a:lnTo>
                  <a:lnTo>
                    <a:pt x="264" y="188"/>
                  </a:lnTo>
                  <a:lnTo>
                    <a:pt x="261" y="178"/>
                  </a:lnTo>
                  <a:lnTo>
                    <a:pt x="259" y="166"/>
                  </a:lnTo>
                  <a:lnTo>
                    <a:pt x="259" y="0"/>
                  </a:lnTo>
                  <a:lnTo>
                    <a:pt x="334" y="0"/>
                  </a:lnTo>
                  <a:close/>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close/>
                </a:path>
              </a:pathLst>
            </a:custGeom>
            <a:solidFill>
              <a:srgbClr val="D92A27">
                <a:alpha val="100000"/>
              </a:srgbClr>
            </a:solidFill>
            <a:ln w="9525">
              <a:noFill/>
            </a:ln>
          </p:spPr>
          <p:txBody>
            <a:bodyPr/>
            <a:lstStyle/>
            <a:p>
              <a:endParaRPr lang="zh-CN" altLang="en-US"/>
            </a:p>
          </p:txBody>
        </p:sp>
        <p:sp>
          <p:nvSpPr>
            <p:cNvPr id="4" name="Freeform 13"/>
            <p:cNvSpPr/>
            <p:nvPr/>
          </p:nvSpPr>
          <p:spPr>
            <a:xfrm>
              <a:off x="2031" y="33"/>
              <a:ext cx="98" cy="55"/>
            </a:xfrm>
            <a:custGeom>
              <a:avLst/>
              <a:gdLst/>
              <a:ahLst/>
              <a:cxnLst>
                <a:cxn ang="0">
                  <a:pos x="98" y="26"/>
                </a:cxn>
                <a:cxn ang="0">
                  <a:pos x="98" y="26"/>
                </a:cxn>
                <a:cxn ang="0">
                  <a:pos x="96" y="17"/>
                </a:cxn>
                <a:cxn ang="0">
                  <a:pos x="93" y="10"/>
                </a:cxn>
                <a:cxn ang="0">
                  <a:pos x="87" y="6"/>
                </a:cxn>
                <a:cxn ang="0">
                  <a:pos x="80" y="1"/>
                </a:cxn>
                <a:cxn ang="0">
                  <a:pos x="68" y="1"/>
                </a:cxn>
                <a:cxn ang="0">
                  <a:pos x="49" y="0"/>
                </a:cxn>
                <a:cxn ang="0">
                  <a:pos x="0" y="0"/>
                </a:cxn>
                <a:cxn ang="0">
                  <a:pos x="0" y="55"/>
                </a:cxn>
                <a:cxn ang="0">
                  <a:pos x="53" y="55"/>
                </a:cxn>
                <a:cxn ang="0">
                  <a:pos x="71" y="55"/>
                </a:cxn>
                <a:cxn ang="0">
                  <a:pos x="81" y="52"/>
                </a:cxn>
                <a:cxn ang="0">
                  <a:pos x="89" y="49"/>
                </a:cxn>
                <a:cxn ang="0">
                  <a:pos x="93" y="43"/>
                </a:cxn>
                <a:cxn ang="0">
                  <a:pos x="96" y="35"/>
                </a:cxn>
                <a:cxn ang="0">
                  <a:pos x="98" y="26"/>
                </a:cxn>
              </a:cxnLst>
              <a:rect l="0" t="0" r="0" b="0"/>
              <a:pathLst>
                <a:path w="98" h="55">
                  <a:moveTo>
                    <a:pt x="98" y="26"/>
                  </a:moveTo>
                  <a:lnTo>
                    <a:pt x="98" y="26"/>
                  </a:lnTo>
                  <a:lnTo>
                    <a:pt x="96" y="17"/>
                  </a:lnTo>
                  <a:lnTo>
                    <a:pt x="93" y="10"/>
                  </a:lnTo>
                  <a:lnTo>
                    <a:pt x="87" y="6"/>
                  </a:lnTo>
                  <a:lnTo>
                    <a:pt x="80" y="1"/>
                  </a:lnTo>
                  <a:lnTo>
                    <a:pt x="68" y="1"/>
                  </a:lnTo>
                  <a:lnTo>
                    <a:pt x="49" y="0"/>
                  </a:lnTo>
                  <a:lnTo>
                    <a:pt x="0" y="0"/>
                  </a:lnTo>
                  <a:lnTo>
                    <a:pt x="0" y="55"/>
                  </a:lnTo>
                  <a:lnTo>
                    <a:pt x="53" y="55"/>
                  </a:lnTo>
                  <a:lnTo>
                    <a:pt x="71" y="55"/>
                  </a:lnTo>
                  <a:lnTo>
                    <a:pt x="81" y="52"/>
                  </a:lnTo>
                  <a:lnTo>
                    <a:pt x="89" y="49"/>
                  </a:lnTo>
                  <a:lnTo>
                    <a:pt x="93" y="43"/>
                  </a:lnTo>
                  <a:lnTo>
                    <a:pt x="96" y="35"/>
                  </a:lnTo>
                  <a:lnTo>
                    <a:pt x="98" y="26"/>
                  </a:lnTo>
                </a:path>
              </a:pathLst>
            </a:custGeom>
            <a:noFill/>
            <a:ln w="9525">
              <a:noFill/>
            </a:ln>
          </p:spPr>
          <p:txBody>
            <a:bodyPr/>
            <a:lstStyle/>
            <a:p>
              <a:endParaRPr lang="zh-CN" altLang="en-US"/>
            </a:p>
          </p:txBody>
        </p:sp>
        <p:sp>
          <p:nvSpPr>
            <p:cNvPr id="5" name="Freeform 14"/>
            <p:cNvSpPr/>
            <p:nvPr/>
          </p:nvSpPr>
          <p:spPr>
            <a:xfrm>
              <a:off x="1955" y="0"/>
              <a:ext cx="209" cy="220"/>
            </a:xfrm>
            <a:custGeom>
              <a:avLst/>
              <a:gdLst/>
              <a:ahLst/>
              <a:cxnLst>
                <a:cxn ang="0">
                  <a:pos x="209" y="220"/>
                </a:cxn>
                <a:cxn ang="0">
                  <a:pos x="174" y="220"/>
                </a:cxn>
                <a:cxn ang="0">
                  <a:pos x="174" y="147"/>
                </a:cxn>
                <a:cxn ang="0">
                  <a:pos x="174" y="141"/>
                </a:cxn>
                <a:cxn ang="0">
                  <a:pos x="171" y="135"/>
                </a:cxn>
                <a:cxn ang="0">
                  <a:pos x="168" y="131"/>
                </a:cxn>
                <a:cxn ang="0">
                  <a:pos x="163" y="126"/>
                </a:cxn>
                <a:cxn ang="0">
                  <a:pos x="157" y="123"/>
                </a:cxn>
                <a:cxn ang="0">
                  <a:pos x="151" y="122"/>
                </a:cxn>
                <a:cxn ang="0">
                  <a:pos x="143" y="120"/>
                </a:cxn>
                <a:cxn ang="0">
                  <a:pos x="134" y="120"/>
                </a:cxn>
                <a:cxn ang="0">
                  <a:pos x="125" y="120"/>
                </a:cxn>
                <a:cxn ang="0">
                  <a:pos x="119" y="120"/>
                </a:cxn>
                <a:cxn ang="0">
                  <a:pos x="76" y="120"/>
                </a:cxn>
                <a:cxn ang="0">
                  <a:pos x="76" y="220"/>
                </a:cxn>
                <a:cxn ang="0">
                  <a:pos x="60" y="220"/>
                </a:cxn>
                <a:cxn ang="0">
                  <a:pos x="46" y="218"/>
                </a:cxn>
                <a:cxn ang="0">
                  <a:pos x="36" y="217"/>
                </a:cxn>
                <a:cxn ang="0">
                  <a:pos x="27" y="212"/>
                </a:cxn>
                <a:cxn ang="0">
                  <a:pos x="21" y="209"/>
                </a:cxn>
                <a:cxn ang="0">
                  <a:pos x="15" y="206"/>
                </a:cxn>
                <a:cxn ang="0">
                  <a:pos x="11" y="200"/>
                </a:cxn>
                <a:cxn ang="0">
                  <a:pos x="6" y="196"/>
                </a:cxn>
                <a:cxn ang="0">
                  <a:pos x="3" y="190"/>
                </a:cxn>
                <a:cxn ang="0">
                  <a:pos x="2" y="183"/>
                </a:cxn>
                <a:cxn ang="0">
                  <a:pos x="0" y="175"/>
                </a:cxn>
                <a:cxn ang="0">
                  <a:pos x="0" y="166"/>
                </a:cxn>
                <a:cxn ang="0">
                  <a:pos x="0" y="0"/>
                </a:cxn>
                <a:cxn ang="0">
                  <a:pos x="143" y="0"/>
                </a:cxn>
                <a:cxn ang="0">
                  <a:pos x="154" y="1"/>
                </a:cxn>
                <a:cxn ang="0">
                  <a:pos x="166" y="3"/>
                </a:cxn>
                <a:cxn ang="0">
                  <a:pos x="177" y="6"/>
                </a:cxn>
                <a:cxn ang="0">
                  <a:pos x="186" y="10"/>
                </a:cxn>
                <a:cxn ang="0">
                  <a:pos x="196" y="18"/>
                </a:cxn>
                <a:cxn ang="0">
                  <a:pos x="203" y="28"/>
                </a:cxn>
                <a:cxn ang="0">
                  <a:pos x="208" y="40"/>
                </a:cxn>
                <a:cxn ang="0">
                  <a:pos x="209" y="53"/>
                </a:cxn>
                <a:cxn ang="0">
                  <a:pos x="208" y="71"/>
                </a:cxn>
                <a:cxn ang="0">
                  <a:pos x="205" y="77"/>
                </a:cxn>
                <a:cxn ang="0">
                  <a:pos x="202" y="85"/>
                </a:cxn>
                <a:cxn ang="0">
                  <a:pos x="199" y="89"/>
                </a:cxn>
                <a:cxn ang="0">
                  <a:pos x="194" y="93"/>
                </a:cxn>
                <a:cxn ang="0">
                  <a:pos x="190" y="98"/>
                </a:cxn>
                <a:cxn ang="0">
                  <a:pos x="184" y="99"/>
                </a:cxn>
                <a:cxn ang="0">
                  <a:pos x="196" y="110"/>
                </a:cxn>
                <a:cxn ang="0">
                  <a:pos x="202" y="117"/>
                </a:cxn>
                <a:cxn ang="0">
                  <a:pos x="205" y="122"/>
                </a:cxn>
                <a:cxn ang="0">
                  <a:pos x="206" y="129"/>
                </a:cxn>
                <a:cxn ang="0">
                  <a:pos x="208" y="135"/>
                </a:cxn>
                <a:cxn ang="0">
                  <a:pos x="209" y="144"/>
                </a:cxn>
                <a:cxn ang="0">
                  <a:pos x="209" y="220"/>
                </a:cxn>
              </a:cxnLst>
              <a:rect l="0" t="0" r="0" b="0"/>
              <a:pathLst>
                <a:path w="209" h="220">
                  <a:moveTo>
                    <a:pt x="209" y="220"/>
                  </a:moveTo>
                  <a:lnTo>
                    <a:pt x="174" y="220"/>
                  </a:lnTo>
                  <a:lnTo>
                    <a:pt x="174" y="147"/>
                  </a:lnTo>
                  <a:lnTo>
                    <a:pt x="174" y="141"/>
                  </a:lnTo>
                  <a:lnTo>
                    <a:pt x="171" y="135"/>
                  </a:lnTo>
                  <a:lnTo>
                    <a:pt x="168" y="131"/>
                  </a:lnTo>
                  <a:lnTo>
                    <a:pt x="163" y="126"/>
                  </a:lnTo>
                  <a:lnTo>
                    <a:pt x="157" y="123"/>
                  </a:lnTo>
                  <a:lnTo>
                    <a:pt x="151" y="122"/>
                  </a:lnTo>
                  <a:lnTo>
                    <a:pt x="143" y="120"/>
                  </a:lnTo>
                  <a:lnTo>
                    <a:pt x="134" y="120"/>
                  </a:lnTo>
                  <a:lnTo>
                    <a:pt x="125" y="120"/>
                  </a:lnTo>
                  <a:lnTo>
                    <a:pt x="119" y="120"/>
                  </a:lnTo>
                  <a:lnTo>
                    <a:pt x="76" y="120"/>
                  </a:lnTo>
                  <a:lnTo>
                    <a:pt x="76" y="220"/>
                  </a:lnTo>
                  <a:lnTo>
                    <a:pt x="60" y="220"/>
                  </a:lnTo>
                  <a:lnTo>
                    <a:pt x="46" y="218"/>
                  </a:lnTo>
                  <a:lnTo>
                    <a:pt x="36" y="217"/>
                  </a:lnTo>
                  <a:lnTo>
                    <a:pt x="27" y="212"/>
                  </a:lnTo>
                  <a:lnTo>
                    <a:pt x="21" y="209"/>
                  </a:lnTo>
                  <a:lnTo>
                    <a:pt x="15" y="206"/>
                  </a:lnTo>
                  <a:lnTo>
                    <a:pt x="11" y="200"/>
                  </a:lnTo>
                  <a:lnTo>
                    <a:pt x="6" y="196"/>
                  </a:lnTo>
                  <a:lnTo>
                    <a:pt x="3" y="190"/>
                  </a:lnTo>
                  <a:lnTo>
                    <a:pt x="2" y="183"/>
                  </a:lnTo>
                  <a:lnTo>
                    <a:pt x="0" y="175"/>
                  </a:lnTo>
                  <a:lnTo>
                    <a:pt x="0" y="166"/>
                  </a:lnTo>
                  <a:lnTo>
                    <a:pt x="0" y="0"/>
                  </a:lnTo>
                  <a:lnTo>
                    <a:pt x="143" y="0"/>
                  </a:lnTo>
                  <a:lnTo>
                    <a:pt x="154" y="1"/>
                  </a:lnTo>
                  <a:lnTo>
                    <a:pt x="166" y="3"/>
                  </a:lnTo>
                  <a:lnTo>
                    <a:pt x="177" y="6"/>
                  </a:lnTo>
                  <a:lnTo>
                    <a:pt x="186" y="10"/>
                  </a:lnTo>
                  <a:lnTo>
                    <a:pt x="196" y="18"/>
                  </a:lnTo>
                  <a:lnTo>
                    <a:pt x="203" y="28"/>
                  </a:lnTo>
                  <a:lnTo>
                    <a:pt x="208" y="40"/>
                  </a:lnTo>
                  <a:lnTo>
                    <a:pt x="209" y="53"/>
                  </a:lnTo>
                  <a:lnTo>
                    <a:pt x="208" y="71"/>
                  </a:lnTo>
                  <a:lnTo>
                    <a:pt x="205" y="77"/>
                  </a:lnTo>
                  <a:lnTo>
                    <a:pt x="202" y="85"/>
                  </a:lnTo>
                  <a:lnTo>
                    <a:pt x="199" y="89"/>
                  </a:lnTo>
                  <a:lnTo>
                    <a:pt x="194" y="93"/>
                  </a:lnTo>
                  <a:lnTo>
                    <a:pt x="190" y="98"/>
                  </a:lnTo>
                  <a:lnTo>
                    <a:pt x="184" y="99"/>
                  </a:lnTo>
                  <a:lnTo>
                    <a:pt x="196" y="110"/>
                  </a:lnTo>
                  <a:lnTo>
                    <a:pt x="202" y="117"/>
                  </a:lnTo>
                  <a:lnTo>
                    <a:pt x="205" y="122"/>
                  </a:lnTo>
                  <a:lnTo>
                    <a:pt x="206" y="129"/>
                  </a:lnTo>
                  <a:lnTo>
                    <a:pt x="208" y="135"/>
                  </a:lnTo>
                  <a:lnTo>
                    <a:pt x="209" y="144"/>
                  </a:lnTo>
                  <a:lnTo>
                    <a:pt x="209" y="220"/>
                  </a:lnTo>
                </a:path>
              </a:pathLst>
            </a:custGeom>
            <a:noFill/>
            <a:ln w="9525">
              <a:noFill/>
            </a:ln>
          </p:spPr>
          <p:txBody>
            <a:bodyPr/>
            <a:lstStyle/>
            <a:p>
              <a:endParaRPr lang="zh-CN" altLang="en-US"/>
            </a:p>
          </p:txBody>
        </p:sp>
        <p:sp>
          <p:nvSpPr>
            <p:cNvPr id="6" name="Freeform 15"/>
            <p:cNvSpPr/>
            <p:nvPr/>
          </p:nvSpPr>
          <p:spPr>
            <a:xfrm>
              <a:off x="1696" y="0"/>
              <a:ext cx="209" cy="223"/>
            </a:xfrm>
            <a:custGeom>
              <a:avLst/>
              <a:gdLst/>
              <a:ahLst/>
              <a:cxnLst>
                <a:cxn ang="0">
                  <a:pos x="124" y="223"/>
                </a:cxn>
                <a:cxn ang="0">
                  <a:pos x="124" y="223"/>
                </a:cxn>
                <a:cxn ang="0">
                  <a:pos x="209" y="220"/>
                </a:cxn>
                <a:cxn ang="0">
                  <a:pos x="209" y="187"/>
                </a:cxn>
                <a:cxn ang="0">
                  <a:pos x="95" y="187"/>
                </a:cxn>
                <a:cxn ang="0">
                  <a:pos x="89" y="187"/>
                </a:cxn>
                <a:cxn ang="0">
                  <a:pos x="81" y="183"/>
                </a:cxn>
                <a:cxn ang="0">
                  <a:pos x="78" y="180"/>
                </a:cxn>
                <a:cxn ang="0">
                  <a:pos x="77" y="177"/>
                </a:cxn>
                <a:cxn ang="0">
                  <a:pos x="75" y="172"/>
                </a:cxn>
                <a:cxn ang="0">
                  <a:pos x="75" y="169"/>
                </a:cxn>
                <a:cxn ang="0">
                  <a:pos x="75" y="120"/>
                </a:cxn>
                <a:cxn ang="0">
                  <a:pos x="197" y="120"/>
                </a:cxn>
                <a:cxn ang="0">
                  <a:pos x="197" y="88"/>
                </a:cxn>
                <a:cxn ang="0">
                  <a:pos x="75" y="88"/>
                </a:cxn>
                <a:cxn ang="0">
                  <a:pos x="75" y="33"/>
                </a:cxn>
                <a:cxn ang="0">
                  <a:pos x="209" y="33"/>
                </a:cxn>
                <a:cxn ang="0">
                  <a:pos x="209" y="0"/>
                </a:cxn>
                <a:cxn ang="0">
                  <a:pos x="0" y="0"/>
                </a:cxn>
                <a:cxn ang="0">
                  <a:pos x="0" y="166"/>
                </a:cxn>
                <a:cxn ang="0">
                  <a:pos x="1" y="178"/>
                </a:cxn>
                <a:cxn ang="0">
                  <a:pos x="4" y="188"/>
                </a:cxn>
                <a:cxn ang="0">
                  <a:pos x="10" y="197"/>
                </a:cxn>
                <a:cxn ang="0">
                  <a:pos x="18" y="205"/>
                </a:cxn>
                <a:cxn ang="0">
                  <a:pos x="26" y="211"/>
                </a:cxn>
                <a:cxn ang="0">
                  <a:pos x="38" y="215"/>
                </a:cxn>
                <a:cxn ang="0">
                  <a:pos x="52" y="218"/>
                </a:cxn>
                <a:cxn ang="0">
                  <a:pos x="67" y="220"/>
                </a:cxn>
                <a:cxn ang="0">
                  <a:pos x="124" y="223"/>
                </a:cxn>
              </a:cxnLst>
              <a:rect l="0" t="0" r="0" b="0"/>
              <a:pathLst>
                <a:path w="209" h="223">
                  <a:moveTo>
                    <a:pt x="124" y="223"/>
                  </a:moveTo>
                  <a:lnTo>
                    <a:pt x="124" y="223"/>
                  </a:lnTo>
                  <a:lnTo>
                    <a:pt x="209" y="220"/>
                  </a:lnTo>
                  <a:lnTo>
                    <a:pt x="209" y="187"/>
                  </a:lnTo>
                  <a:lnTo>
                    <a:pt x="95" y="187"/>
                  </a:lnTo>
                  <a:lnTo>
                    <a:pt x="89" y="187"/>
                  </a:lnTo>
                  <a:lnTo>
                    <a:pt x="81" y="183"/>
                  </a:lnTo>
                  <a:lnTo>
                    <a:pt x="78" y="180"/>
                  </a:lnTo>
                  <a:lnTo>
                    <a:pt x="77" y="177"/>
                  </a:lnTo>
                  <a:lnTo>
                    <a:pt x="75" y="172"/>
                  </a:lnTo>
                  <a:lnTo>
                    <a:pt x="75" y="169"/>
                  </a:lnTo>
                  <a:lnTo>
                    <a:pt x="75" y="120"/>
                  </a:lnTo>
                  <a:lnTo>
                    <a:pt x="197" y="120"/>
                  </a:lnTo>
                  <a:lnTo>
                    <a:pt x="197" y="88"/>
                  </a:lnTo>
                  <a:lnTo>
                    <a:pt x="75" y="88"/>
                  </a:lnTo>
                  <a:lnTo>
                    <a:pt x="75" y="33"/>
                  </a:lnTo>
                  <a:lnTo>
                    <a:pt x="209" y="33"/>
                  </a:lnTo>
                  <a:lnTo>
                    <a:pt x="209" y="0"/>
                  </a:lnTo>
                  <a:lnTo>
                    <a:pt x="0" y="0"/>
                  </a:lnTo>
                  <a:lnTo>
                    <a:pt x="0" y="166"/>
                  </a:lnTo>
                  <a:lnTo>
                    <a:pt x="1" y="178"/>
                  </a:lnTo>
                  <a:lnTo>
                    <a:pt x="4" y="188"/>
                  </a:lnTo>
                  <a:lnTo>
                    <a:pt x="10" y="197"/>
                  </a:lnTo>
                  <a:lnTo>
                    <a:pt x="18" y="205"/>
                  </a:lnTo>
                  <a:lnTo>
                    <a:pt x="26" y="211"/>
                  </a:lnTo>
                  <a:lnTo>
                    <a:pt x="38" y="215"/>
                  </a:lnTo>
                  <a:lnTo>
                    <a:pt x="52" y="218"/>
                  </a:lnTo>
                  <a:lnTo>
                    <a:pt x="67" y="220"/>
                  </a:lnTo>
                  <a:lnTo>
                    <a:pt x="124" y="223"/>
                  </a:lnTo>
                </a:path>
              </a:pathLst>
            </a:custGeom>
            <a:noFill/>
            <a:ln w="9525">
              <a:noFill/>
            </a:ln>
          </p:spPr>
          <p:txBody>
            <a:bodyPr/>
            <a:lstStyle/>
            <a:p>
              <a:endParaRPr lang="zh-CN" altLang="en-US"/>
            </a:p>
          </p:txBody>
        </p:sp>
        <p:sp>
          <p:nvSpPr>
            <p:cNvPr id="7" name="Freeform 16"/>
            <p:cNvSpPr/>
            <p:nvPr/>
          </p:nvSpPr>
          <p:spPr>
            <a:xfrm>
              <a:off x="1420" y="0"/>
              <a:ext cx="225" cy="220"/>
            </a:xfrm>
            <a:custGeom>
              <a:avLst/>
              <a:gdLst/>
              <a:ahLst/>
              <a:cxnLst>
                <a:cxn ang="0">
                  <a:pos x="191" y="0"/>
                </a:cxn>
                <a:cxn ang="0">
                  <a:pos x="117" y="156"/>
                </a:cxn>
                <a:cxn ang="0">
                  <a:pos x="86" y="0"/>
                </a:cxn>
                <a:cxn ang="0">
                  <a:pos x="0" y="0"/>
                </a:cxn>
                <a:cxn ang="0">
                  <a:pos x="42" y="220"/>
                </a:cxn>
                <a:cxn ang="0">
                  <a:pos x="101" y="220"/>
                </a:cxn>
                <a:cxn ang="0">
                  <a:pos x="107" y="218"/>
                </a:cxn>
                <a:cxn ang="0">
                  <a:pos x="116" y="214"/>
                </a:cxn>
                <a:cxn ang="0">
                  <a:pos x="125" y="208"/>
                </a:cxn>
                <a:cxn ang="0">
                  <a:pos x="129" y="202"/>
                </a:cxn>
                <a:cxn ang="0">
                  <a:pos x="225" y="0"/>
                </a:cxn>
                <a:cxn ang="0">
                  <a:pos x="191" y="0"/>
                </a:cxn>
              </a:cxnLst>
              <a:rect l="0" t="0" r="0" b="0"/>
              <a:pathLst>
                <a:path w="225" h="220">
                  <a:moveTo>
                    <a:pt x="191" y="0"/>
                  </a:moveTo>
                  <a:lnTo>
                    <a:pt x="117" y="156"/>
                  </a:lnTo>
                  <a:lnTo>
                    <a:pt x="86" y="0"/>
                  </a:lnTo>
                  <a:lnTo>
                    <a:pt x="0" y="0"/>
                  </a:lnTo>
                  <a:lnTo>
                    <a:pt x="42" y="220"/>
                  </a:lnTo>
                  <a:lnTo>
                    <a:pt x="101" y="220"/>
                  </a:lnTo>
                  <a:lnTo>
                    <a:pt x="107" y="218"/>
                  </a:lnTo>
                  <a:lnTo>
                    <a:pt x="116" y="214"/>
                  </a:lnTo>
                  <a:lnTo>
                    <a:pt x="125" y="208"/>
                  </a:lnTo>
                  <a:lnTo>
                    <a:pt x="129" y="202"/>
                  </a:lnTo>
                  <a:lnTo>
                    <a:pt x="225" y="0"/>
                  </a:lnTo>
                  <a:lnTo>
                    <a:pt x="191" y="0"/>
                  </a:lnTo>
                </a:path>
              </a:pathLst>
            </a:custGeom>
            <a:noFill/>
            <a:ln w="9525">
              <a:noFill/>
            </a:ln>
          </p:spPr>
          <p:txBody>
            <a:bodyPr/>
            <a:lstStyle/>
            <a:p>
              <a:endParaRPr lang="zh-CN" altLang="en-US"/>
            </a:p>
          </p:txBody>
        </p:sp>
        <p:sp>
          <p:nvSpPr>
            <p:cNvPr id="8" name="Freeform 17"/>
            <p:cNvSpPr/>
            <p:nvPr/>
          </p:nvSpPr>
          <p:spPr>
            <a:xfrm>
              <a:off x="1294" y="0"/>
              <a:ext cx="76" cy="220"/>
            </a:xfrm>
            <a:custGeom>
              <a:avLst/>
              <a:gdLst/>
              <a:ahLst/>
              <a:cxnLst>
                <a:cxn ang="0">
                  <a:pos x="76" y="220"/>
                </a:cxn>
                <a:cxn ang="0">
                  <a:pos x="67" y="220"/>
                </a:cxn>
                <a:cxn ang="0">
                  <a:pos x="56" y="220"/>
                </a:cxn>
                <a:cxn ang="0">
                  <a:pos x="42" y="217"/>
                </a:cxn>
                <a:cxn ang="0">
                  <a:pos x="33" y="214"/>
                </a:cxn>
                <a:cxn ang="0">
                  <a:pos x="24" y="211"/>
                </a:cxn>
                <a:cxn ang="0">
                  <a:pos x="18" y="206"/>
                </a:cxn>
                <a:cxn ang="0">
                  <a:pos x="12" y="202"/>
                </a:cxn>
                <a:cxn ang="0">
                  <a:pos x="8" y="196"/>
                </a:cxn>
                <a:cxn ang="0">
                  <a:pos x="3" y="187"/>
                </a:cxn>
                <a:cxn ang="0">
                  <a:pos x="2" y="178"/>
                </a:cxn>
                <a:cxn ang="0">
                  <a:pos x="0" y="166"/>
                </a:cxn>
                <a:cxn ang="0">
                  <a:pos x="0" y="0"/>
                </a:cxn>
                <a:cxn ang="0">
                  <a:pos x="76" y="0"/>
                </a:cxn>
                <a:cxn ang="0">
                  <a:pos x="76" y="220"/>
                </a:cxn>
              </a:cxnLst>
              <a:rect l="0" t="0" r="0" b="0"/>
              <a:pathLst>
                <a:path w="76" h="220">
                  <a:moveTo>
                    <a:pt x="76" y="220"/>
                  </a:moveTo>
                  <a:lnTo>
                    <a:pt x="67" y="220"/>
                  </a:lnTo>
                  <a:lnTo>
                    <a:pt x="56" y="220"/>
                  </a:lnTo>
                  <a:lnTo>
                    <a:pt x="42" y="217"/>
                  </a:lnTo>
                  <a:lnTo>
                    <a:pt x="33" y="214"/>
                  </a:lnTo>
                  <a:lnTo>
                    <a:pt x="24" y="211"/>
                  </a:lnTo>
                  <a:lnTo>
                    <a:pt x="18" y="206"/>
                  </a:lnTo>
                  <a:lnTo>
                    <a:pt x="12" y="202"/>
                  </a:lnTo>
                  <a:lnTo>
                    <a:pt x="8" y="196"/>
                  </a:lnTo>
                  <a:lnTo>
                    <a:pt x="3" y="187"/>
                  </a:lnTo>
                  <a:lnTo>
                    <a:pt x="2" y="178"/>
                  </a:lnTo>
                  <a:lnTo>
                    <a:pt x="0" y="166"/>
                  </a:lnTo>
                  <a:lnTo>
                    <a:pt x="0" y="0"/>
                  </a:lnTo>
                  <a:lnTo>
                    <a:pt x="76" y="0"/>
                  </a:lnTo>
                  <a:lnTo>
                    <a:pt x="76" y="220"/>
                  </a:lnTo>
                </a:path>
              </a:pathLst>
            </a:custGeom>
            <a:noFill/>
            <a:ln w="9525">
              <a:noFill/>
            </a:ln>
          </p:spPr>
          <p:txBody>
            <a:bodyPr/>
            <a:lstStyle/>
            <a:p>
              <a:endParaRPr lang="zh-CN" altLang="en-US"/>
            </a:p>
          </p:txBody>
        </p:sp>
        <p:sp>
          <p:nvSpPr>
            <p:cNvPr id="9" name="Freeform 18"/>
            <p:cNvSpPr/>
            <p:nvPr/>
          </p:nvSpPr>
          <p:spPr>
            <a:xfrm>
              <a:off x="1110" y="33"/>
              <a:ext cx="100" cy="55"/>
            </a:xfrm>
            <a:custGeom>
              <a:avLst/>
              <a:gdLst/>
              <a:ahLst/>
              <a:cxnLst>
                <a:cxn ang="0">
                  <a:pos x="100" y="26"/>
                </a:cxn>
                <a:cxn ang="0">
                  <a:pos x="100" y="26"/>
                </a:cxn>
                <a:cxn ang="0">
                  <a:pos x="98" y="17"/>
                </a:cxn>
                <a:cxn ang="0">
                  <a:pos x="94" y="10"/>
                </a:cxn>
                <a:cxn ang="0">
                  <a:pos x="89" y="6"/>
                </a:cxn>
                <a:cxn ang="0">
                  <a:pos x="80" y="1"/>
                </a:cxn>
                <a:cxn ang="0">
                  <a:pos x="70" y="1"/>
                </a:cxn>
                <a:cxn ang="0">
                  <a:pos x="49" y="0"/>
                </a:cxn>
                <a:cxn ang="0">
                  <a:pos x="0" y="0"/>
                </a:cxn>
                <a:cxn ang="0">
                  <a:pos x="0" y="55"/>
                </a:cxn>
                <a:cxn ang="0">
                  <a:pos x="55" y="55"/>
                </a:cxn>
                <a:cxn ang="0">
                  <a:pos x="73" y="55"/>
                </a:cxn>
                <a:cxn ang="0">
                  <a:pos x="83" y="52"/>
                </a:cxn>
                <a:cxn ang="0">
                  <a:pos x="91" y="49"/>
                </a:cxn>
                <a:cxn ang="0">
                  <a:pos x="95" y="43"/>
                </a:cxn>
                <a:cxn ang="0">
                  <a:pos x="98" y="35"/>
                </a:cxn>
                <a:cxn ang="0">
                  <a:pos x="100" y="26"/>
                </a:cxn>
              </a:cxnLst>
              <a:rect l="0" t="0" r="0" b="0"/>
              <a:pathLst>
                <a:path w="100" h="55">
                  <a:moveTo>
                    <a:pt x="100" y="26"/>
                  </a:moveTo>
                  <a:lnTo>
                    <a:pt x="100" y="26"/>
                  </a:lnTo>
                  <a:lnTo>
                    <a:pt x="98" y="17"/>
                  </a:lnTo>
                  <a:lnTo>
                    <a:pt x="94" y="10"/>
                  </a:lnTo>
                  <a:lnTo>
                    <a:pt x="89" y="6"/>
                  </a:lnTo>
                  <a:lnTo>
                    <a:pt x="80" y="1"/>
                  </a:lnTo>
                  <a:lnTo>
                    <a:pt x="70" y="1"/>
                  </a:lnTo>
                  <a:lnTo>
                    <a:pt x="49" y="0"/>
                  </a:lnTo>
                  <a:lnTo>
                    <a:pt x="0" y="0"/>
                  </a:lnTo>
                  <a:lnTo>
                    <a:pt x="0" y="55"/>
                  </a:lnTo>
                  <a:lnTo>
                    <a:pt x="55" y="55"/>
                  </a:lnTo>
                  <a:lnTo>
                    <a:pt x="73" y="55"/>
                  </a:lnTo>
                  <a:lnTo>
                    <a:pt x="83" y="52"/>
                  </a:lnTo>
                  <a:lnTo>
                    <a:pt x="91" y="49"/>
                  </a:lnTo>
                  <a:lnTo>
                    <a:pt x="95" y="43"/>
                  </a:lnTo>
                  <a:lnTo>
                    <a:pt x="98" y="35"/>
                  </a:lnTo>
                  <a:lnTo>
                    <a:pt x="100" y="26"/>
                  </a:lnTo>
                </a:path>
              </a:pathLst>
            </a:custGeom>
            <a:noFill/>
            <a:ln w="9525">
              <a:noFill/>
            </a:ln>
          </p:spPr>
          <p:txBody>
            <a:bodyPr/>
            <a:lstStyle/>
            <a:p>
              <a:endParaRPr lang="zh-CN" altLang="en-US"/>
            </a:p>
          </p:txBody>
        </p:sp>
        <p:sp>
          <p:nvSpPr>
            <p:cNvPr id="13" name="Freeform 19"/>
            <p:cNvSpPr/>
            <p:nvPr/>
          </p:nvSpPr>
          <p:spPr>
            <a:xfrm>
              <a:off x="1036" y="0"/>
              <a:ext cx="208" cy="220"/>
            </a:xfrm>
            <a:custGeom>
              <a:avLst/>
              <a:gdLst/>
              <a:ahLst/>
              <a:cxnLst>
                <a:cxn ang="0">
                  <a:pos x="208" y="220"/>
                </a:cxn>
                <a:cxn ang="0">
                  <a:pos x="174" y="220"/>
                </a:cxn>
                <a:cxn ang="0">
                  <a:pos x="174" y="147"/>
                </a:cxn>
                <a:cxn ang="0">
                  <a:pos x="172" y="141"/>
                </a:cxn>
                <a:cxn ang="0">
                  <a:pos x="171" y="135"/>
                </a:cxn>
                <a:cxn ang="0">
                  <a:pos x="168" y="131"/>
                </a:cxn>
                <a:cxn ang="0">
                  <a:pos x="163" y="126"/>
                </a:cxn>
                <a:cxn ang="0">
                  <a:pos x="157" y="123"/>
                </a:cxn>
                <a:cxn ang="0">
                  <a:pos x="150" y="122"/>
                </a:cxn>
                <a:cxn ang="0">
                  <a:pos x="142" y="120"/>
                </a:cxn>
                <a:cxn ang="0">
                  <a:pos x="134" y="120"/>
                </a:cxn>
                <a:cxn ang="0">
                  <a:pos x="125" y="120"/>
                </a:cxn>
                <a:cxn ang="0">
                  <a:pos x="117" y="120"/>
                </a:cxn>
                <a:cxn ang="0">
                  <a:pos x="74" y="120"/>
                </a:cxn>
                <a:cxn ang="0">
                  <a:pos x="74" y="220"/>
                </a:cxn>
                <a:cxn ang="0">
                  <a:pos x="59" y="220"/>
                </a:cxn>
                <a:cxn ang="0">
                  <a:pos x="46" y="218"/>
                </a:cxn>
                <a:cxn ang="0">
                  <a:pos x="34" y="217"/>
                </a:cxn>
                <a:cxn ang="0">
                  <a:pos x="25" y="212"/>
                </a:cxn>
                <a:cxn ang="0">
                  <a:pos x="19" y="209"/>
                </a:cxn>
                <a:cxn ang="0">
                  <a:pos x="15" y="206"/>
                </a:cxn>
                <a:cxn ang="0">
                  <a:pos x="11" y="200"/>
                </a:cxn>
                <a:cxn ang="0">
                  <a:pos x="6" y="196"/>
                </a:cxn>
                <a:cxn ang="0">
                  <a:pos x="3" y="190"/>
                </a:cxn>
                <a:cxn ang="0">
                  <a:pos x="2" y="183"/>
                </a:cxn>
                <a:cxn ang="0">
                  <a:pos x="0" y="175"/>
                </a:cxn>
                <a:cxn ang="0">
                  <a:pos x="0" y="166"/>
                </a:cxn>
                <a:cxn ang="0">
                  <a:pos x="0" y="0"/>
                </a:cxn>
                <a:cxn ang="0">
                  <a:pos x="141" y="0"/>
                </a:cxn>
                <a:cxn ang="0">
                  <a:pos x="154" y="1"/>
                </a:cxn>
                <a:cxn ang="0">
                  <a:pos x="166" y="3"/>
                </a:cxn>
                <a:cxn ang="0">
                  <a:pos x="177" y="6"/>
                </a:cxn>
                <a:cxn ang="0">
                  <a:pos x="185" y="10"/>
                </a:cxn>
                <a:cxn ang="0">
                  <a:pos x="196" y="18"/>
                </a:cxn>
                <a:cxn ang="0">
                  <a:pos x="202" y="28"/>
                </a:cxn>
                <a:cxn ang="0">
                  <a:pos x="206" y="40"/>
                </a:cxn>
                <a:cxn ang="0">
                  <a:pos x="208" y="53"/>
                </a:cxn>
                <a:cxn ang="0">
                  <a:pos x="206" y="71"/>
                </a:cxn>
                <a:cxn ang="0">
                  <a:pos x="205" y="77"/>
                </a:cxn>
                <a:cxn ang="0">
                  <a:pos x="202" y="85"/>
                </a:cxn>
                <a:cxn ang="0">
                  <a:pos x="199" y="89"/>
                </a:cxn>
                <a:cxn ang="0">
                  <a:pos x="194" y="93"/>
                </a:cxn>
                <a:cxn ang="0">
                  <a:pos x="190" y="98"/>
                </a:cxn>
                <a:cxn ang="0">
                  <a:pos x="184" y="99"/>
                </a:cxn>
                <a:cxn ang="0">
                  <a:pos x="194" y="110"/>
                </a:cxn>
                <a:cxn ang="0">
                  <a:pos x="202" y="117"/>
                </a:cxn>
                <a:cxn ang="0">
                  <a:pos x="205" y="122"/>
                </a:cxn>
                <a:cxn ang="0">
                  <a:pos x="206" y="129"/>
                </a:cxn>
                <a:cxn ang="0">
                  <a:pos x="208" y="135"/>
                </a:cxn>
                <a:cxn ang="0">
                  <a:pos x="208" y="144"/>
                </a:cxn>
                <a:cxn ang="0">
                  <a:pos x="208" y="220"/>
                </a:cxn>
              </a:cxnLst>
              <a:rect l="0" t="0" r="0" b="0"/>
              <a:pathLst>
                <a:path w="208" h="220">
                  <a:moveTo>
                    <a:pt x="208" y="220"/>
                  </a:moveTo>
                  <a:lnTo>
                    <a:pt x="174" y="220"/>
                  </a:lnTo>
                  <a:lnTo>
                    <a:pt x="174" y="147"/>
                  </a:lnTo>
                  <a:lnTo>
                    <a:pt x="172" y="141"/>
                  </a:lnTo>
                  <a:lnTo>
                    <a:pt x="171" y="135"/>
                  </a:lnTo>
                  <a:lnTo>
                    <a:pt x="168" y="131"/>
                  </a:lnTo>
                  <a:lnTo>
                    <a:pt x="163" y="126"/>
                  </a:lnTo>
                  <a:lnTo>
                    <a:pt x="157" y="123"/>
                  </a:lnTo>
                  <a:lnTo>
                    <a:pt x="150" y="122"/>
                  </a:lnTo>
                  <a:lnTo>
                    <a:pt x="142" y="120"/>
                  </a:lnTo>
                  <a:lnTo>
                    <a:pt x="134" y="120"/>
                  </a:lnTo>
                  <a:lnTo>
                    <a:pt x="125" y="120"/>
                  </a:lnTo>
                  <a:lnTo>
                    <a:pt x="117" y="120"/>
                  </a:lnTo>
                  <a:lnTo>
                    <a:pt x="74" y="120"/>
                  </a:lnTo>
                  <a:lnTo>
                    <a:pt x="74" y="220"/>
                  </a:lnTo>
                  <a:lnTo>
                    <a:pt x="59" y="220"/>
                  </a:lnTo>
                  <a:lnTo>
                    <a:pt x="46" y="218"/>
                  </a:lnTo>
                  <a:lnTo>
                    <a:pt x="34" y="217"/>
                  </a:lnTo>
                  <a:lnTo>
                    <a:pt x="25" y="212"/>
                  </a:lnTo>
                  <a:lnTo>
                    <a:pt x="19" y="209"/>
                  </a:lnTo>
                  <a:lnTo>
                    <a:pt x="15" y="206"/>
                  </a:lnTo>
                  <a:lnTo>
                    <a:pt x="11" y="200"/>
                  </a:lnTo>
                  <a:lnTo>
                    <a:pt x="6" y="196"/>
                  </a:lnTo>
                  <a:lnTo>
                    <a:pt x="3" y="190"/>
                  </a:lnTo>
                  <a:lnTo>
                    <a:pt x="2" y="183"/>
                  </a:lnTo>
                  <a:lnTo>
                    <a:pt x="0" y="175"/>
                  </a:lnTo>
                  <a:lnTo>
                    <a:pt x="0" y="166"/>
                  </a:lnTo>
                  <a:lnTo>
                    <a:pt x="0" y="0"/>
                  </a:lnTo>
                  <a:lnTo>
                    <a:pt x="141" y="0"/>
                  </a:lnTo>
                  <a:lnTo>
                    <a:pt x="154" y="1"/>
                  </a:lnTo>
                  <a:lnTo>
                    <a:pt x="166" y="3"/>
                  </a:lnTo>
                  <a:lnTo>
                    <a:pt x="177" y="6"/>
                  </a:lnTo>
                  <a:lnTo>
                    <a:pt x="185" y="10"/>
                  </a:lnTo>
                  <a:lnTo>
                    <a:pt x="196" y="18"/>
                  </a:lnTo>
                  <a:lnTo>
                    <a:pt x="202" y="28"/>
                  </a:lnTo>
                  <a:lnTo>
                    <a:pt x="206" y="40"/>
                  </a:lnTo>
                  <a:lnTo>
                    <a:pt x="208" y="53"/>
                  </a:lnTo>
                  <a:lnTo>
                    <a:pt x="206" y="71"/>
                  </a:lnTo>
                  <a:lnTo>
                    <a:pt x="205" y="77"/>
                  </a:lnTo>
                  <a:lnTo>
                    <a:pt x="202" y="85"/>
                  </a:lnTo>
                  <a:lnTo>
                    <a:pt x="199" y="89"/>
                  </a:lnTo>
                  <a:lnTo>
                    <a:pt x="194" y="93"/>
                  </a:lnTo>
                  <a:lnTo>
                    <a:pt x="190" y="98"/>
                  </a:lnTo>
                  <a:lnTo>
                    <a:pt x="184" y="99"/>
                  </a:lnTo>
                  <a:lnTo>
                    <a:pt x="194" y="110"/>
                  </a:lnTo>
                  <a:lnTo>
                    <a:pt x="202" y="117"/>
                  </a:lnTo>
                  <a:lnTo>
                    <a:pt x="205" y="122"/>
                  </a:lnTo>
                  <a:lnTo>
                    <a:pt x="206" y="129"/>
                  </a:lnTo>
                  <a:lnTo>
                    <a:pt x="208" y="135"/>
                  </a:lnTo>
                  <a:lnTo>
                    <a:pt x="208" y="144"/>
                  </a:lnTo>
                  <a:lnTo>
                    <a:pt x="208" y="220"/>
                  </a:lnTo>
                </a:path>
              </a:pathLst>
            </a:custGeom>
            <a:noFill/>
            <a:ln w="9525">
              <a:noFill/>
            </a:ln>
          </p:spPr>
          <p:txBody>
            <a:bodyPr/>
            <a:lstStyle/>
            <a:p>
              <a:endParaRPr lang="zh-CN" altLang="en-US"/>
            </a:p>
          </p:txBody>
        </p:sp>
        <p:sp>
          <p:nvSpPr>
            <p:cNvPr id="14" name="Freeform 20"/>
            <p:cNvSpPr/>
            <p:nvPr/>
          </p:nvSpPr>
          <p:spPr>
            <a:xfrm>
              <a:off x="777" y="0"/>
              <a:ext cx="209" cy="223"/>
            </a:xfrm>
            <a:custGeom>
              <a:avLst/>
              <a:gdLst/>
              <a:ahLst/>
              <a:cxnLst>
                <a:cxn ang="0">
                  <a:pos x="0" y="0"/>
                </a:cxn>
                <a:cxn ang="0">
                  <a:pos x="0" y="166"/>
                </a:cxn>
                <a:cxn ang="0">
                  <a:pos x="1" y="178"/>
                </a:cxn>
                <a:cxn ang="0">
                  <a:pos x="4" y="188"/>
                </a:cxn>
                <a:cxn ang="0">
                  <a:pos x="9" y="197"/>
                </a:cxn>
                <a:cxn ang="0">
                  <a:pos x="16" y="205"/>
                </a:cxn>
                <a:cxn ang="0">
                  <a:pos x="26" y="211"/>
                </a:cxn>
                <a:cxn ang="0">
                  <a:pos x="37" y="215"/>
                </a:cxn>
                <a:cxn ang="0">
                  <a:pos x="50" y="218"/>
                </a:cxn>
                <a:cxn ang="0">
                  <a:pos x="66" y="220"/>
                </a:cxn>
                <a:cxn ang="0">
                  <a:pos x="124" y="223"/>
                </a:cxn>
                <a:cxn ang="0">
                  <a:pos x="209" y="220"/>
                </a:cxn>
                <a:cxn ang="0">
                  <a:pos x="209" y="187"/>
                </a:cxn>
                <a:cxn ang="0">
                  <a:pos x="95" y="187"/>
                </a:cxn>
                <a:cxn ang="0">
                  <a:pos x="87" y="187"/>
                </a:cxn>
                <a:cxn ang="0">
                  <a:pos x="81" y="183"/>
                </a:cxn>
                <a:cxn ang="0">
                  <a:pos x="77" y="177"/>
                </a:cxn>
                <a:cxn ang="0">
                  <a:pos x="75" y="172"/>
                </a:cxn>
                <a:cxn ang="0">
                  <a:pos x="74" y="169"/>
                </a:cxn>
                <a:cxn ang="0">
                  <a:pos x="74" y="0"/>
                </a:cxn>
                <a:cxn ang="0">
                  <a:pos x="0" y="0"/>
                </a:cxn>
              </a:cxnLst>
              <a:rect l="0" t="0" r="0" b="0"/>
              <a:pathLst>
                <a:path w="209" h="223">
                  <a:moveTo>
                    <a:pt x="0" y="0"/>
                  </a:moveTo>
                  <a:lnTo>
                    <a:pt x="0" y="166"/>
                  </a:lnTo>
                  <a:lnTo>
                    <a:pt x="1" y="178"/>
                  </a:lnTo>
                  <a:lnTo>
                    <a:pt x="4" y="188"/>
                  </a:lnTo>
                  <a:lnTo>
                    <a:pt x="9" y="197"/>
                  </a:lnTo>
                  <a:lnTo>
                    <a:pt x="16" y="205"/>
                  </a:lnTo>
                  <a:lnTo>
                    <a:pt x="26" y="211"/>
                  </a:lnTo>
                  <a:lnTo>
                    <a:pt x="37" y="215"/>
                  </a:lnTo>
                  <a:lnTo>
                    <a:pt x="50" y="218"/>
                  </a:lnTo>
                  <a:lnTo>
                    <a:pt x="66" y="220"/>
                  </a:lnTo>
                  <a:lnTo>
                    <a:pt x="124" y="223"/>
                  </a:lnTo>
                  <a:lnTo>
                    <a:pt x="209" y="220"/>
                  </a:lnTo>
                  <a:lnTo>
                    <a:pt x="209" y="187"/>
                  </a:lnTo>
                  <a:lnTo>
                    <a:pt x="95" y="187"/>
                  </a:lnTo>
                  <a:lnTo>
                    <a:pt x="87" y="187"/>
                  </a:lnTo>
                  <a:lnTo>
                    <a:pt x="81" y="183"/>
                  </a:lnTo>
                  <a:lnTo>
                    <a:pt x="77" y="177"/>
                  </a:lnTo>
                  <a:lnTo>
                    <a:pt x="75" y="172"/>
                  </a:lnTo>
                  <a:lnTo>
                    <a:pt x="74" y="169"/>
                  </a:lnTo>
                  <a:lnTo>
                    <a:pt x="74" y="0"/>
                  </a:lnTo>
                  <a:lnTo>
                    <a:pt x="0" y="0"/>
                  </a:lnTo>
                </a:path>
              </a:pathLst>
            </a:custGeom>
            <a:noFill/>
            <a:ln w="9525">
              <a:noFill/>
            </a:ln>
          </p:spPr>
          <p:txBody>
            <a:bodyPr/>
            <a:lstStyle/>
            <a:p>
              <a:endParaRPr lang="zh-CN" altLang="en-US"/>
            </a:p>
          </p:txBody>
        </p:sp>
        <p:sp>
          <p:nvSpPr>
            <p:cNvPr id="15" name="Freeform 21"/>
            <p:cNvSpPr/>
            <p:nvPr/>
          </p:nvSpPr>
          <p:spPr>
            <a:xfrm>
              <a:off x="517" y="0"/>
              <a:ext cx="209" cy="223"/>
            </a:xfrm>
            <a:custGeom>
              <a:avLst/>
              <a:gdLst/>
              <a:ahLst/>
              <a:cxnLst>
                <a:cxn ang="0">
                  <a:pos x="0" y="0"/>
                </a:cxn>
                <a:cxn ang="0">
                  <a:pos x="0" y="166"/>
                </a:cxn>
                <a:cxn ang="0">
                  <a:pos x="2" y="178"/>
                </a:cxn>
                <a:cxn ang="0">
                  <a:pos x="5" y="188"/>
                </a:cxn>
                <a:cxn ang="0">
                  <a:pos x="11" y="197"/>
                </a:cxn>
                <a:cxn ang="0">
                  <a:pos x="18" y="205"/>
                </a:cxn>
                <a:cxn ang="0">
                  <a:pos x="27" y="211"/>
                </a:cxn>
                <a:cxn ang="0">
                  <a:pos x="39" y="215"/>
                </a:cxn>
                <a:cxn ang="0">
                  <a:pos x="52" y="218"/>
                </a:cxn>
                <a:cxn ang="0">
                  <a:pos x="67" y="220"/>
                </a:cxn>
                <a:cxn ang="0">
                  <a:pos x="125" y="223"/>
                </a:cxn>
                <a:cxn ang="0">
                  <a:pos x="209" y="220"/>
                </a:cxn>
                <a:cxn ang="0">
                  <a:pos x="209" y="187"/>
                </a:cxn>
                <a:cxn ang="0">
                  <a:pos x="95" y="187"/>
                </a:cxn>
                <a:cxn ang="0">
                  <a:pos x="89" y="187"/>
                </a:cxn>
                <a:cxn ang="0">
                  <a:pos x="82" y="183"/>
                </a:cxn>
                <a:cxn ang="0">
                  <a:pos x="79" y="180"/>
                </a:cxn>
                <a:cxn ang="0">
                  <a:pos x="77" y="177"/>
                </a:cxn>
                <a:cxn ang="0">
                  <a:pos x="76" y="172"/>
                </a:cxn>
                <a:cxn ang="0">
                  <a:pos x="76" y="169"/>
                </a:cxn>
                <a:cxn ang="0">
                  <a:pos x="76" y="0"/>
                </a:cxn>
                <a:cxn ang="0">
                  <a:pos x="0" y="0"/>
                </a:cxn>
              </a:cxnLst>
              <a:rect l="0" t="0" r="0" b="0"/>
              <a:pathLst>
                <a:path w="209" h="223">
                  <a:moveTo>
                    <a:pt x="0" y="0"/>
                  </a:moveTo>
                  <a:lnTo>
                    <a:pt x="0" y="166"/>
                  </a:lnTo>
                  <a:lnTo>
                    <a:pt x="2" y="178"/>
                  </a:lnTo>
                  <a:lnTo>
                    <a:pt x="5" y="188"/>
                  </a:lnTo>
                  <a:lnTo>
                    <a:pt x="11" y="197"/>
                  </a:lnTo>
                  <a:lnTo>
                    <a:pt x="18" y="205"/>
                  </a:lnTo>
                  <a:lnTo>
                    <a:pt x="27" y="211"/>
                  </a:lnTo>
                  <a:lnTo>
                    <a:pt x="39" y="215"/>
                  </a:lnTo>
                  <a:lnTo>
                    <a:pt x="52" y="218"/>
                  </a:lnTo>
                  <a:lnTo>
                    <a:pt x="67" y="220"/>
                  </a:lnTo>
                  <a:lnTo>
                    <a:pt x="125" y="223"/>
                  </a:lnTo>
                  <a:lnTo>
                    <a:pt x="209" y="220"/>
                  </a:lnTo>
                  <a:lnTo>
                    <a:pt x="209" y="187"/>
                  </a:lnTo>
                  <a:lnTo>
                    <a:pt x="95" y="187"/>
                  </a:lnTo>
                  <a:lnTo>
                    <a:pt x="89" y="187"/>
                  </a:lnTo>
                  <a:lnTo>
                    <a:pt x="82" y="183"/>
                  </a:lnTo>
                  <a:lnTo>
                    <a:pt x="79" y="180"/>
                  </a:lnTo>
                  <a:lnTo>
                    <a:pt x="77" y="177"/>
                  </a:lnTo>
                  <a:lnTo>
                    <a:pt x="76" y="172"/>
                  </a:lnTo>
                  <a:lnTo>
                    <a:pt x="76" y="169"/>
                  </a:lnTo>
                  <a:lnTo>
                    <a:pt x="76" y="0"/>
                  </a:lnTo>
                  <a:lnTo>
                    <a:pt x="0" y="0"/>
                  </a:lnTo>
                </a:path>
              </a:pathLst>
            </a:custGeom>
            <a:noFill/>
            <a:ln w="9525">
              <a:noFill/>
            </a:ln>
          </p:spPr>
          <p:txBody>
            <a:bodyPr/>
            <a:lstStyle/>
            <a:p>
              <a:endParaRPr lang="zh-CN" altLang="en-US"/>
            </a:p>
          </p:txBody>
        </p:sp>
        <p:sp>
          <p:nvSpPr>
            <p:cNvPr id="16" name="Freeform 22"/>
            <p:cNvSpPr/>
            <p:nvPr/>
          </p:nvSpPr>
          <p:spPr>
            <a:xfrm>
              <a:off x="259" y="0"/>
              <a:ext cx="208" cy="223"/>
            </a:xfrm>
            <a:custGeom>
              <a:avLst/>
              <a:gdLst/>
              <a:ahLst/>
              <a:cxnLst>
                <a:cxn ang="0">
                  <a:pos x="75" y="0"/>
                </a:cxn>
                <a:cxn ang="0">
                  <a:pos x="75" y="169"/>
                </a:cxn>
                <a:cxn ang="0">
                  <a:pos x="76" y="177"/>
                </a:cxn>
                <a:cxn ang="0">
                  <a:pos x="82" y="183"/>
                </a:cxn>
                <a:cxn ang="0">
                  <a:pos x="88" y="185"/>
                </a:cxn>
                <a:cxn ang="0">
                  <a:pos x="94" y="187"/>
                </a:cxn>
                <a:cxn ang="0">
                  <a:pos x="155" y="187"/>
                </a:cxn>
                <a:cxn ang="0">
                  <a:pos x="161" y="185"/>
                </a:cxn>
                <a:cxn ang="0">
                  <a:pos x="168" y="183"/>
                </a:cxn>
                <a:cxn ang="0">
                  <a:pos x="172" y="177"/>
                </a:cxn>
                <a:cxn ang="0">
                  <a:pos x="174" y="169"/>
                </a:cxn>
                <a:cxn ang="0">
                  <a:pos x="174" y="0"/>
                </a:cxn>
                <a:cxn ang="0">
                  <a:pos x="208" y="0"/>
                </a:cxn>
                <a:cxn ang="0">
                  <a:pos x="208" y="220"/>
                </a:cxn>
                <a:cxn ang="0">
                  <a:pos x="125" y="223"/>
                </a:cxn>
                <a:cxn ang="0">
                  <a:pos x="67" y="220"/>
                </a:cxn>
                <a:cxn ang="0">
                  <a:pos x="51" y="218"/>
                </a:cxn>
                <a:cxn ang="0">
                  <a:pos x="37" y="215"/>
                </a:cxn>
                <a:cxn ang="0">
                  <a:pos x="26" y="211"/>
                </a:cxn>
                <a:cxn ang="0">
                  <a:pos x="17" y="205"/>
                </a:cxn>
                <a:cxn ang="0">
                  <a:pos x="9" y="197"/>
                </a:cxn>
                <a:cxn ang="0">
                  <a:pos x="5" y="188"/>
                </a:cxn>
                <a:cxn ang="0">
                  <a:pos x="2" y="178"/>
                </a:cxn>
                <a:cxn ang="0">
                  <a:pos x="0" y="166"/>
                </a:cxn>
                <a:cxn ang="0">
                  <a:pos x="0" y="0"/>
                </a:cxn>
                <a:cxn ang="0">
                  <a:pos x="75" y="0"/>
                </a:cxn>
              </a:cxnLst>
              <a:rect l="0" t="0" r="0" b="0"/>
              <a:pathLst>
                <a:path w="208" h="223">
                  <a:moveTo>
                    <a:pt x="75" y="0"/>
                  </a:moveTo>
                  <a:lnTo>
                    <a:pt x="75" y="169"/>
                  </a:lnTo>
                  <a:lnTo>
                    <a:pt x="76" y="177"/>
                  </a:lnTo>
                  <a:lnTo>
                    <a:pt x="82" y="183"/>
                  </a:lnTo>
                  <a:lnTo>
                    <a:pt x="88" y="185"/>
                  </a:lnTo>
                  <a:lnTo>
                    <a:pt x="94" y="187"/>
                  </a:lnTo>
                  <a:lnTo>
                    <a:pt x="155" y="187"/>
                  </a:lnTo>
                  <a:lnTo>
                    <a:pt x="161" y="185"/>
                  </a:lnTo>
                  <a:lnTo>
                    <a:pt x="168" y="183"/>
                  </a:lnTo>
                  <a:lnTo>
                    <a:pt x="172" y="177"/>
                  </a:lnTo>
                  <a:lnTo>
                    <a:pt x="174" y="169"/>
                  </a:lnTo>
                  <a:lnTo>
                    <a:pt x="174" y="0"/>
                  </a:lnTo>
                  <a:lnTo>
                    <a:pt x="208" y="0"/>
                  </a:lnTo>
                  <a:lnTo>
                    <a:pt x="208" y="220"/>
                  </a:lnTo>
                  <a:lnTo>
                    <a:pt x="125" y="223"/>
                  </a:lnTo>
                  <a:lnTo>
                    <a:pt x="67" y="220"/>
                  </a:lnTo>
                  <a:lnTo>
                    <a:pt x="51" y="218"/>
                  </a:lnTo>
                  <a:lnTo>
                    <a:pt x="37" y="215"/>
                  </a:lnTo>
                  <a:lnTo>
                    <a:pt x="26" y="211"/>
                  </a:lnTo>
                  <a:lnTo>
                    <a:pt x="17" y="205"/>
                  </a:lnTo>
                  <a:lnTo>
                    <a:pt x="9" y="197"/>
                  </a:lnTo>
                  <a:lnTo>
                    <a:pt x="5" y="188"/>
                  </a:lnTo>
                  <a:lnTo>
                    <a:pt x="2" y="178"/>
                  </a:lnTo>
                  <a:lnTo>
                    <a:pt x="0" y="166"/>
                  </a:lnTo>
                  <a:lnTo>
                    <a:pt x="0" y="0"/>
                  </a:lnTo>
                  <a:lnTo>
                    <a:pt x="75" y="0"/>
                  </a:lnTo>
                </a:path>
              </a:pathLst>
            </a:custGeom>
            <a:noFill/>
            <a:ln w="9525">
              <a:noFill/>
            </a:ln>
          </p:spPr>
          <p:txBody>
            <a:bodyPr/>
            <a:lstStyle/>
            <a:p>
              <a:endParaRPr lang="zh-CN" altLang="en-US"/>
            </a:p>
          </p:txBody>
        </p:sp>
        <p:sp>
          <p:nvSpPr>
            <p:cNvPr id="17" name="Freeform 23"/>
            <p:cNvSpPr/>
            <p:nvPr/>
          </p:nvSpPr>
          <p:spPr>
            <a:xfrm>
              <a:off x="0" y="0"/>
              <a:ext cx="209" cy="220"/>
            </a:xfrm>
            <a:custGeom>
              <a:avLst/>
              <a:gdLst/>
              <a:ahLst/>
              <a:cxnLst>
                <a:cxn ang="0">
                  <a:pos x="76" y="220"/>
                </a:cxn>
                <a:cxn ang="0">
                  <a:pos x="76" y="120"/>
                </a:cxn>
                <a:cxn ang="0">
                  <a:pos x="196" y="120"/>
                </a:cxn>
                <a:cxn ang="0">
                  <a:pos x="196" y="88"/>
                </a:cxn>
                <a:cxn ang="0">
                  <a:pos x="76" y="88"/>
                </a:cxn>
                <a:cxn ang="0">
                  <a:pos x="76" y="33"/>
                </a:cxn>
                <a:cxn ang="0">
                  <a:pos x="209" y="33"/>
                </a:cxn>
                <a:cxn ang="0">
                  <a:pos x="209" y="0"/>
                </a:cxn>
                <a:cxn ang="0">
                  <a:pos x="0" y="0"/>
                </a:cxn>
                <a:cxn ang="0">
                  <a:pos x="0" y="166"/>
                </a:cxn>
                <a:cxn ang="0">
                  <a:pos x="1" y="180"/>
                </a:cxn>
                <a:cxn ang="0">
                  <a:pos x="4" y="185"/>
                </a:cxn>
                <a:cxn ang="0">
                  <a:pos x="7" y="191"/>
                </a:cxn>
                <a:cxn ang="0">
                  <a:pos x="15" y="200"/>
                </a:cxn>
                <a:cxn ang="0">
                  <a:pos x="27" y="209"/>
                </a:cxn>
                <a:cxn ang="0">
                  <a:pos x="37" y="214"/>
                </a:cxn>
                <a:cxn ang="0">
                  <a:pos x="47" y="218"/>
                </a:cxn>
                <a:cxn ang="0">
                  <a:pos x="59" y="220"/>
                </a:cxn>
                <a:cxn ang="0">
                  <a:pos x="70" y="220"/>
                </a:cxn>
                <a:cxn ang="0">
                  <a:pos x="76" y="220"/>
                </a:cxn>
              </a:cxnLst>
              <a:rect l="0" t="0" r="0" b="0"/>
              <a:pathLst>
                <a:path w="209" h="220">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path>
              </a:pathLst>
            </a:custGeom>
            <a:noFill/>
            <a:ln w="9525">
              <a:noFill/>
            </a:ln>
          </p:spPr>
          <p:txBody>
            <a:bodyPr/>
            <a:lstStyle/>
            <a:p>
              <a:endParaRPr lang="zh-CN" altLang="en-US"/>
            </a:p>
          </p:txBody>
        </p:sp>
        <p:sp>
          <p:nvSpPr>
            <p:cNvPr id="18" name="Freeform 24"/>
            <p:cNvSpPr>
              <a:spLocks noEditPoints="1"/>
            </p:cNvSpPr>
            <p:nvPr/>
          </p:nvSpPr>
          <p:spPr>
            <a:xfrm>
              <a:off x="1076" y="295"/>
              <a:ext cx="1084" cy="70"/>
            </a:xfrm>
            <a:custGeom>
              <a:avLst/>
              <a:gdLst/>
              <a:ahLst/>
              <a:cxnLst>
                <a:cxn ang="0">
                  <a:pos x="1014" y="66"/>
                </a:cxn>
                <a:cxn ang="0">
                  <a:pos x="1070" y="51"/>
                </a:cxn>
                <a:cxn ang="0">
                  <a:pos x="1014" y="31"/>
                </a:cxn>
                <a:cxn ang="0">
                  <a:pos x="1053" y="21"/>
                </a:cxn>
                <a:cxn ang="0">
                  <a:pos x="1029" y="36"/>
                </a:cxn>
                <a:cxn ang="0">
                  <a:pos x="1001" y="66"/>
                </a:cxn>
                <a:cxn ang="0">
                  <a:pos x="980" y="25"/>
                </a:cxn>
                <a:cxn ang="0">
                  <a:pos x="952" y="70"/>
                </a:cxn>
                <a:cxn ang="0">
                  <a:pos x="928" y="25"/>
                </a:cxn>
                <a:cxn ang="0">
                  <a:pos x="907" y="69"/>
                </a:cxn>
                <a:cxn ang="0">
                  <a:pos x="903" y="20"/>
                </a:cxn>
                <a:cxn ang="0">
                  <a:pos x="974" y="15"/>
                </a:cxn>
                <a:cxn ang="0">
                  <a:pos x="869" y="51"/>
                </a:cxn>
                <a:cxn ang="0">
                  <a:pos x="813" y="54"/>
                </a:cxn>
                <a:cxn ang="0">
                  <a:pos x="881" y="54"/>
                </a:cxn>
                <a:cxn ang="0">
                  <a:pos x="811" y="67"/>
                </a:cxn>
                <a:cxn ang="0">
                  <a:pos x="810" y="34"/>
                </a:cxn>
                <a:cxn ang="0">
                  <a:pos x="850" y="25"/>
                </a:cxn>
                <a:cxn ang="0">
                  <a:pos x="873" y="20"/>
                </a:cxn>
                <a:cxn ang="0">
                  <a:pos x="762" y="25"/>
                </a:cxn>
                <a:cxn ang="0">
                  <a:pos x="787" y="43"/>
                </a:cxn>
                <a:cxn ang="0">
                  <a:pos x="749" y="60"/>
                </a:cxn>
                <a:cxn ang="0">
                  <a:pos x="713" y="60"/>
                </a:cxn>
                <a:cxn ang="0">
                  <a:pos x="764" y="15"/>
                </a:cxn>
                <a:cxn ang="0">
                  <a:pos x="703" y="21"/>
                </a:cxn>
                <a:cxn ang="0">
                  <a:pos x="679" y="66"/>
                </a:cxn>
                <a:cxn ang="0">
                  <a:pos x="673" y="20"/>
                </a:cxn>
                <a:cxn ang="0">
                  <a:pos x="598" y="25"/>
                </a:cxn>
                <a:cxn ang="0">
                  <a:pos x="630" y="60"/>
                </a:cxn>
                <a:cxn ang="0">
                  <a:pos x="642" y="67"/>
                </a:cxn>
                <a:cxn ang="0">
                  <a:pos x="575" y="55"/>
                </a:cxn>
                <a:cxn ang="0">
                  <a:pos x="641" y="15"/>
                </a:cxn>
                <a:cxn ang="0">
                  <a:pos x="535" y="21"/>
                </a:cxn>
                <a:cxn ang="0">
                  <a:pos x="512" y="66"/>
                </a:cxn>
                <a:cxn ang="0">
                  <a:pos x="506" y="20"/>
                </a:cxn>
                <a:cxn ang="0">
                  <a:pos x="483" y="61"/>
                </a:cxn>
                <a:cxn ang="0">
                  <a:pos x="440" y="70"/>
                </a:cxn>
                <a:cxn ang="0">
                  <a:pos x="409" y="17"/>
                </a:cxn>
                <a:cxn ang="0">
                  <a:pos x="437" y="60"/>
                </a:cxn>
                <a:cxn ang="0">
                  <a:pos x="480" y="15"/>
                </a:cxn>
                <a:cxn ang="0">
                  <a:pos x="366" y="25"/>
                </a:cxn>
                <a:cxn ang="0">
                  <a:pos x="366" y="60"/>
                </a:cxn>
                <a:cxn ang="0">
                  <a:pos x="384" y="67"/>
                </a:cxn>
                <a:cxn ang="0">
                  <a:pos x="319" y="54"/>
                </a:cxn>
                <a:cxn ang="0">
                  <a:pos x="378" y="17"/>
                </a:cxn>
                <a:cxn ang="0">
                  <a:pos x="277" y="69"/>
                </a:cxn>
                <a:cxn ang="0">
                  <a:pos x="214" y="66"/>
                </a:cxn>
                <a:cxn ang="0">
                  <a:pos x="267" y="17"/>
                </a:cxn>
                <a:cxn ang="0">
                  <a:pos x="279" y="66"/>
                </a:cxn>
                <a:cxn ang="0">
                  <a:pos x="185" y="27"/>
                </a:cxn>
                <a:cxn ang="0">
                  <a:pos x="137" y="66"/>
                </a:cxn>
                <a:cxn ang="0">
                  <a:pos x="128" y="21"/>
                </a:cxn>
                <a:cxn ang="0">
                  <a:pos x="199" y="27"/>
                </a:cxn>
                <a:cxn ang="0">
                  <a:pos x="97" y="66"/>
                </a:cxn>
                <a:cxn ang="0">
                  <a:pos x="110" y="8"/>
                </a:cxn>
                <a:cxn ang="0">
                  <a:pos x="102" y="2"/>
                </a:cxn>
                <a:cxn ang="0">
                  <a:pos x="22" y="70"/>
                </a:cxn>
                <a:cxn ang="0">
                  <a:pos x="11" y="0"/>
                </a:cxn>
                <a:cxn ang="0">
                  <a:pos x="77" y="60"/>
                </a:cxn>
              </a:cxnLst>
              <a:rect l="0" t="0" r="0" b="0"/>
              <a:pathLst>
                <a:path w="1084" h="70">
                  <a:moveTo>
                    <a:pt x="1084" y="54"/>
                  </a:moveTo>
                  <a:lnTo>
                    <a:pt x="1084" y="54"/>
                  </a:lnTo>
                  <a:lnTo>
                    <a:pt x="1082" y="61"/>
                  </a:lnTo>
                  <a:lnTo>
                    <a:pt x="1078" y="66"/>
                  </a:lnTo>
                  <a:lnTo>
                    <a:pt x="1070" y="69"/>
                  </a:lnTo>
                  <a:lnTo>
                    <a:pt x="1059" y="70"/>
                  </a:lnTo>
                  <a:lnTo>
                    <a:pt x="1019" y="70"/>
                  </a:lnTo>
                  <a:lnTo>
                    <a:pt x="1016" y="69"/>
                  </a:lnTo>
                  <a:lnTo>
                    <a:pt x="1014" y="66"/>
                  </a:lnTo>
                  <a:lnTo>
                    <a:pt x="1016" y="61"/>
                  </a:lnTo>
                  <a:lnTo>
                    <a:pt x="1019" y="60"/>
                  </a:lnTo>
                  <a:lnTo>
                    <a:pt x="1059" y="60"/>
                  </a:lnTo>
                  <a:lnTo>
                    <a:pt x="1065" y="60"/>
                  </a:lnTo>
                  <a:lnTo>
                    <a:pt x="1067" y="58"/>
                  </a:lnTo>
                  <a:lnTo>
                    <a:pt x="1070" y="57"/>
                  </a:lnTo>
                  <a:lnTo>
                    <a:pt x="1070" y="54"/>
                  </a:lnTo>
                  <a:lnTo>
                    <a:pt x="1070" y="52"/>
                  </a:lnTo>
                  <a:lnTo>
                    <a:pt x="1070" y="51"/>
                  </a:lnTo>
                  <a:lnTo>
                    <a:pt x="1067" y="49"/>
                  </a:lnTo>
                  <a:lnTo>
                    <a:pt x="1060" y="48"/>
                  </a:lnTo>
                  <a:lnTo>
                    <a:pt x="1041" y="48"/>
                  </a:lnTo>
                  <a:lnTo>
                    <a:pt x="1029" y="46"/>
                  </a:lnTo>
                  <a:lnTo>
                    <a:pt x="1020" y="43"/>
                  </a:lnTo>
                  <a:lnTo>
                    <a:pt x="1017" y="42"/>
                  </a:lnTo>
                  <a:lnTo>
                    <a:pt x="1016" y="39"/>
                  </a:lnTo>
                  <a:lnTo>
                    <a:pt x="1014" y="36"/>
                  </a:lnTo>
                  <a:lnTo>
                    <a:pt x="1014" y="31"/>
                  </a:lnTo>
                  <a:lnTo>
                    <a:pt x="1014" y="28"/>
                  </a:lnTo>
                  <a:lnTo>
                    <a:pt x="1014" y="24"/>
                  </a:lnTo>
                  <a:lnTo>
                    <a:pt x="1017" y="21"/>
                  </a:lnTo>
                  <a:lnTo>
                    <a:pt x="1022" y="18"/>
                  </a:lnTo>
                  <a:lnTo>
                    <a:pt x="1027" y="17"/>
                  </a:lnTo>
                  <a:lnTo>
                    <a:pt x="1035" y="15"/>
                  </a:lnTo>
                  <a:lnTo>
                    <a:pt x="1048" y="15"/>
                  </a:lnTo>
                  <a:lnTo>
                    <a:pt x="1053" y="17"/>
                  </a:lnTo>
                  <a:lnTo>
                    <a:pt x="1053" y="21"/>
                  </a:lnTo>
                  <a:lnTo>
                    <a:pt x="1053" y="24"/>
                  </a:lnTo>
                  <a:lnTo>
                    <a:pt x="1048" y="25"/>
                  </a:lnTo>
                  <a:lnTo>
                    <a:pt x="1039" y="25"/>
                  </a:lnTo>
                  <a:lnTo>
                    <a:pt x="1032" y="25"/>
                  </a:lnTo>
                  <a:lnTo>
                    <a:pt x="1027" y="27"/>
                  </a:lnTo>
                  <a:lnTo>
                    <a:pt x="1026" y="28"/>
                  </a:lnTo>
                  <a:lnTo>
                    <a:pt x="1026" y="31"/>
                  </a:lnTo>
                  <a:lnTo>
                    <a:pt x="1026" y="34"/>
                  </a:lnTo>
                  <a:lnTo>
                    <a:pt x="1029" y="36"/>
                  </a:lnTo>
                  <a:lnTo>
                    <a:pt x="1041" y="37"/>
                  </a:lnTo>
                  <a:lnTo>
                    <a:pt x="1060" y="37"/>
                  </a:lnTo>
                  <a:lnTo>
                    <a:pt x="1070" y="37"/>
                  </a:lnTo>
                  <a:lnTo>
                    <a:pt x="1078" y="40"/>
                  </a:lnTo>
                  <a:lnTo>
                    <a:pt x="1082" y="45"/>
                  </a:lnTo>
                  <a:lnTo>
                    <a:pt x="1084" y="52"/>
                  </a:lnTo>
                  <a:lnTo>
                    <a:pt x="1084" y="54"/>
                  </a:lnTo>
                  <a:close/>
                  <a:moveTo>
                    <a:pt x="1001" y="66"/>
                  </a:moveTo>
                  <a:lnTo>
                    <a:pt x="1001" y="66"/>
                  </a:lnTo>
                  <a:lnTo>
                    <a:pt x="999" y="69"/>
                  </a:lnTo>
                  <a:lnTo>
                    <a:pt x="996" y="70"/>
                  </a:lnTo>
                  <a:lnTo>
                    <a:pt x="990" y="70"/>
                  </a:lnTo>
                  <a:lnTo>
                    <a:pt x="989" y="69"/>
                  </a:lnTo>
                  <a:lnTo>
                    <a:pt x="987" y="66"/>
                  </a:lnTo>
                  <a:lnTo>
                    <a:pt x="987" y="31"/>
                  </a:lnTo>
                  <a:lnTo>
                    <a:pt x="987" y="28"/>
                  </a:lnTo>
                  <a:lnTo>
                    <a:pt x="984" y="27"/>
                  </a:lnTo>
                  <a:lnTo>
                    <a:pt x="980" y="25"/>
                  </a:lnTo>
                  <a:lnTo>
                    <a:pt x="973" y="25"/>
                  </a:lnTo>
                  <a:lnTo>
                    <a:pt x="971" y="25"/>
                  </a:lnTo>
                  <a:lnTo>
                    <a:pt x="970" y="25"/>
                  </a:lnTo>
                  <a:lnTo>
                    <a:pt x="959" y="25"/>
                  </a:lnTo>
                  <a:lnTo>
                    <a:pt x="956" y="28"/>
                  </a:lnTo>
                  <a:lnTo>
                    <a:pt x="955" y="33"/>
                  </a:lnTo>
                  <a:lnTo>
                    <a:pt x="955" y="66"/>
                  </a:lnTo>
                  <a:lnTo>
                    <a:pt x="953" y="69"/>
                  </a:lnTo>
                  <a:lnTo>
                    <a:pt x="952" y="70"/>
                  </a:lnTo>
                  <a:lnTo>
                    <a:pt x="946" y="70"/>
                  </a:lnTo>
                  <a:lnTo>
                    <a:pt x="943" y="69"/>
                  </a:lnTo>
                  <a:lnTo>
                    <a:pt x="941" y="66"/>
                  </a:lnTo>
                  <a:lnTo>
                    <a:pt x="941" y="33"/>
                  </a:lnTo>
                  <a:lnTo>
                    <a:pt x="941" y="28"/>
                  </a:lnTo>
                  <a:lnTo>
                    <a:pt x="939" y="27"/>
                  </a:lnTo>
                  <a:lnTo>
                    <a:pt x="931" y="25"/>
                  </a:lnTo>
                  <a:lnTo>
                    <a:pt x="930" y="25"/>
                  </a:lnTo>
                  <a:lnTo>
                    <a:pt x="928" y="25"/>
                  </a:lnTo>
                  <a:lnTo>
                    <a:pt x="927" y="25"/>
                  </a:lnTo>
                  <a:lnTo>
                    <a:pt x="925" y="25"/>
                  </a:lnTo>
                  <a:lnTo>
                    <a:pt x="924" y="25"/>
                  </a:lnTo>
                  <a:lnTo>
                    <a:pt x="916" y="25"/>
                  </a:lnTo>
                  <a:lnTo>
                    <a:pt x="912" y="27"/>
                  </a:lnTo>
                  <a:lnTo>
                    <a:pt x="909" y="28"/>
                  </a:lnTo>
                  <a:lnTo>
                    <a:pt x="909" y="31"/>
                  </a:lnTo>
                  <a:lnTo>
                    <a:pt x="909" y="66"/>
                  </a:lnTo>
                  <a:lnTo>
                    <a:pt x="907" y="69"/>
                  </a:lnTo>
                  <a:lnTo>
                    <a:pt x="906" y="70"/>
                  </a:lnTo>
                  <a:lnTo>
                    <a:pt x="900" y="70"/>
                  </a:lnTo>
                  <a:lnTo>
                    <a:pt x="897" y="69"/>
                  </a:lnTo>
                  <a:lnTo>
                    <a:pt x="896" y="66"/>
                  </a:lnTo>
                  <a:lnTo>
                    <a:pt x="896" y="33"/>
                  </a:lnTo>
                  <a:lnTo>
                    <a:pt x="897" y="28"/>
                  </a:lnTo>
                  <a:lnTo>
                    <a:pt x="898" y="25"/>
                  </a:lnTo>
                  <a:lnTo>
                    <a:pt x="900" y="23"/>
                  </a:lnTo>
                  <a:lnTo>
                    <a:pt x="903" y="20"/>
                  </a:lnTo>
                  <a:lnTo>
                    <a:pt x="910" y="17"/>
                  </a:lnTo>
                  <a:lnTo>
                    <a:pt x="922" y="15"/>
                  </a:lnTo>
                  <a:lnTo>
                    <a:pt x="931" y="15"/>
                  </a:lnTo>
                  <a:lnTo>
                    <a:pt x="936" y="15"/>
                  </a:lnTo>
                  <a:lnTo>
                    <a:pt x="943" y="17"/>
                  </a:lnTo>
                  <a:lnTo>
                    <a:pt x="949" y="20"/>
                  </a:lnTo>
                  <a:lnTo>
                    <a:pt x="955" y="17"/>
                  </a:lnTo>
                  <a:lnTo>
                    <a:pt x="961" y="15"/>
                  </a:lnTo>
                  <a:lnTo>
                    <a:pt x="974" y="15"/>
                  </a:lnTo>
                  <a:lnTo>
                    <a:pt x="986" y="17"/>
                  </a:lnTo>
                  <a:lnTo>
                    <a:pt x="993" y="20"/>
                  </a:lnTo>
                  <a:lnTo>
                    <a:pt x="996" y="23"/>
                  </a:lnTo>
                  <a:lnTo>
                    <a:pt x="999" y="25"/>
                  </a:lnTo>
                  <a:lnTo>
                    <a:pt x="999" y="28"/>
                  </a:lnTo>
                  <a:lnTo>
                    <a:pt x="1001" y="33"/>
                  </a:lnTo>
                  <a:lnTo>
                    <a:pt x="1001" y="66"/>
                  </a:lnTo>
                  <a:close/>
                  <a:moveTo>
                    <a:pt x="869" y="51"/>
                  </a:moveTo>
                  <a:lnTo>
                    <a:pt x="869" y="51"/>
                  </a:lnTo>
                  <a:lnTo>
                    <a:pt x="869" y="49"/>
                  </a:lnTo>
                  <a:lnTo>
                    <a:pt x="869" y="46"/>
                  </a:lnTo>
                  <a:lnTo>
                    <a:pt x="869" y="43"/>
                  </a:lnTo>
                  <a:lnTo>
                    <a:pt x="869" y="40"/>
                  </a:lnTo>
                  <a:lnTo>
                    <a:pt x="826" y="40"/>
                  </a:lnTo>
                  <a:lnTo>
                    <a:pt x="818" y="42"/>
                  </a:lnTo>
                  <a:lnTo>
                    <a:pt x="814" y="45"/>
                  </a:lnTo>
                  <a:lnTo>
                    <a:pt x="813" y="48"/>
                  </a:lnTo>
                  <a:lnTo>
                    <a:pt x="813" y="54"/>
                  </a:lnTo>
                  <a:lnTo>
                    <a:pt x="814" y="57"/>
                  </a:lnTo>
                  <a:lnTo>
                    <a:pt x="818" y="58"/>
                  </a:lnTo>
                  <a:lnTo>
                    <a:pt x="826" y="60"/>
                  </a:lnTo>
                  <a:lnTo>
                    <a:pt x="857" y="60"/>
                  </a:lnTo>
                  <a:lnTo>
                    <a:pt x="863" y="60"/>
                  </a:lnTo>
                  <a:lnTo>
                    <a:pt x="866" y="58"/>
                  </a:lnTo>
                  <a:lnTo>
                    <a:pt x="869" y="55"/>
                  </a:lnTo>
                  <a:lnTo>
                    <a:pt x="869" y="51"/>
                  </a:lnTo>
                  <a:close/>
                  <a:moveTo>
                    <a:pt x="881" y="54"/>
                  </a:moveTo>
                  <a:lnTo>
                    <a:pt x="881" y="54"/>
                  </a:lnTo>
                  <a:lnTo>
                    <a:pt x="879" y="61"/>
                  </a:lnTo>
                  <a:lnTo>
                    <a:pt x="878" y="64"/>
                  </a:lnTo>
                  <a:lnTo>
                    <a:pt x="875" y="66"/>
                  </a:lnTo>
                  <a:lnTo>
                    <a:pt x="867" y="69"/>
                  </a:lnTo>
                  <a:lnTo>
                    <a:pt x="857" y="70"/>
                  </a:lnTo>
                  <a:lnTo>
                    <a:pt x="827" y="70"/>
                  </a:lnTo>
                  <a:lnTo>
                    <a:pt x="818" y="70"/>
                  </a:lnTo>
                  <a:lnTo>
                    <a:pt x="811" y="67"/>
                  </a:lnTo>
                  <a:lnTo>
                    <a:pt x="807" y="64"/>
                  </a:lnTo>
                  <a:lnTo>
                    <a:pt x="804" y="61"/>
                  </a:lnTo>
                  <a:lnTo>
                    <a:pt x="802" y="58"/>
                  </a:lnTo>
                  <a:lnTo>
                    <a:pt x="801" y="54"/>
                  </a:lnTo>
                  <a:lnTo>
                    <a:pt x="801" y="48"/>
                  </a:lnTo>
                  <a:lnTo>
                    <a:pt x="802" y="43"/>
                  </a:lnTo>
                  <a:lnTo>
                    <a:pt x="804" y="40"/>
                  </a:lnTo>
                  <a:lnTo>
                    <a:pt x="807" y="37"/>
                  </a:lnTo>
                  <a:lnTo>
                    <a:pt x="810" y="34"/>
                  </a:lnTo>
                  <a:lnTo>
                    <a:pt x="817" y="31"/>
                  </a:lnTo>
                  <a:lnTo>
                    <a:pt x="826" y="31"/>
                  </a:lnTo>
                  <a:lnTo>
                    <a:pt x="869" y="31"/>
                  </a:lnTo>
                  <a:lnTo>
                    <a:pt x="867" y="28"/>
                  </a:lnTo>
                  <a:lnTo>
                    <a:pt x="864" y="27"/>
                  </a:lnTo>
                  <a:lnTo>
                    <a:pt x="860" y="25"/>
                  </a:lnTo>
                  <a:lnTo>
                    <a:pt x="853" y="25"/>
                  </a:lnTo>
                  <a:lnTo>
                    <a:pt x="851" y="25"/>
                  </a:lnTo>
                  <a:lnTo>
                    <a:pt x="850" y="25"/>
                  </a:lnTo>
                  <a:lnTo>
                    <a:pt x="848" y="25"/>
                  </a:lnTo>
                  <a:lnTo>
                    <a:pt x="847" y="25"/>
                  </a:lnTo>
                  <a:lnTo>
                    <a:pt x="842" y="24"/>
                  </a:lnTo>
                  <a:lnTo>
                    <a:pt x="841" y="20"/>
                  </a:lnTo>
                  <a:lnTo>
                    <a:pt x="842" y="17"/>
                  </a:lnTo>
                  <a:lnTo>
                    <a:pt x="847" y="15"/>
                  </a:lnTo>
                  <a:lnTo>
                    <a:pt x="858" y="15"/>
                  </a:lnTo>
                  <a:lnTo>
                    <a:pt x="869" y="17"/>
                  </a:lnTo>
                  <a:lnTo>
                    <a:pt x="873" y="20"/>
                  </a:lnTo>
                  <a:lnTo>
                    <a:pt x="878" y="23"/>
                  </a:lnTo>
                  <a:lnTo>
                    <a:pt x="881" y="27"/>
                  </a:lnTo>
                  <a:lnTo>
                    <a:pt x="881" y="31"/>
                  </a:lnTo>
                  <a:lnTo>
                    <a:pt x="881" y="54"/>
                  </a:lnTo>
                  <a:close/>
                  <a:moveTo>
                    <a:pt x="775" y="37"/>
                  </a:moveTo>
                  <a:lnTo>
                    <a:pt x="775" y="31"/>
                  </a:lnTo>
                  <a:lnTo>
                    <a:pt x="774" y="28"/>
                  </a:lnTo>
                  <a:lnTo>
                    <a:pt x="770" y="27"/>
                  </a:lnTo>
                  <a:lnTo>
                    <a:pt x="762" y="25"/>
                  </a:lnTo>
                  <a:lnTo>
                    <a:pt x="752" y="25"/>
                  </a:lnTo>
                  <a:lnTo>
                    <a:pt x="731" y="25"/>
                  </a:lnTo>
                  <a:lnTo>
                    <a:pt x="725" y="28"/>
                  </a:lnTo>
                  <a:lnTo>
                    <a:pt x="725" y="30"/>
                  </a:lnTo>
                  <a:lnTo>
                    <a:pt x="724" y="31"/>
                  </a:lnTo>
                  <a:lnTo>
                    <a:pt x="724" y="37"/>
                  </a:lnTo>
                  <a:lnTo>
                    <a:pt x="775" y="37"/>
                  </a:lnTo>
                  <a:close/>
                  <a:moveTo>
                    <a:pt x="787" y="43"/>
                  </a:moveTo>
                  <a:lnTo>
                    <a:pt x="787" y="43"/>
                  </a:lnTo>
                  <a:lnTo>
                    <a:pt x="787" y="48"/>
                  </a:lnTo>
                  <a:lnTo>
                    <a:pt x="784" y="49"/>
                  </a:lnTo>
                  <a:lnTo>
                    <a:pt x="724" y="49"/>
                  </a:lnTo>
                  <a:lnTo>
                    <a:pt x="725" y="52"/>
                  </a:lnTo>
                  <a:lnTo>
                    <a:pt x="727" y="55"/>
                  </a:lnTo>
                  <a:lnTo>
                    <a:pt x="730" y="58"/>
                  </a:lnTo>
                  <a:lnTo>
                    <a:pt x="734" y="60"/>
                  </a:lnTo>
                  <a:lnTo>
                    <a:pt x="740" y="60"/>
                  </a:lnTo>
                  <a:lnTo>
                    <a:pt x="749" y="60"/>
                  </a:lnTo>
                  <a:lnTo>
                    <a:pt x="752" y="61"/>
                  </a:lnTo>
                  <a:lnTo>
                    <a:pt x="753" y="66"/>
                  </a:lnTo>
                  <a:lnTo>
                    <a:pt x="752" y="69"/>
                  </a:lnTo>
                  <a:lnTo>
                    <a:pt x="749" y="70"/>
                  </a:lnTo>
                  <a:lnTo>
                    <a:pt x="738" y="70"/>
                  </a:lnTo>
                  <a:lnTo>
                    <a:pt x="732" y="70"/>
                  </a:lnTo>
                  <a:lnTo>
                    <a:pt x="725" y="69"/>
                  </a:lnTo>
                  <a:lnTo>
                    <a:pt x="719" y="66"/>
                  </a:lnTo>
                  <a:lnTo>
                    <a:pt x="713" y="60"/>
                  </a:lnTo>
                  <a:lnTo>
                    <a:pt x="712" y="52"/>
                  </a:lnTo>
                  <a:lnTo>
                    <a:pt x="712" y="33"/>
                  </a:lnTo>
                  <a:lnTo>
                    <a:pt x="712" y="28"/>
                  </a:lnTo>
                  <a:lnTo>
                    <a:pt x="715" y="24"/>
                  </a:lnTo>
                  <a:lnTo>
                    <a:pt x="718" y="21"/>
                  </a:lnTo>
                  <a:lnTo>
                    <a:pt x="722" y="18"/>
                  </a:lnTo>
                  <a:lnTo>
                    <a:pt x="731" y="15"/>
                  </a:lnTo>
                  <a:lnTo>
                    <a:pt x="741" y="15"/>
                  </a:lnTo>
                  <a:lnTo>
                    <a:pt x="764" y="15"/>
                  </a:lnTo>
                  <a:lnTo>
                    <a:pt x="772" y="15"/>
                  </a:lnTo>
                  <a:lnTo>
                    <a:pt x="780" y="18"/>
                  </a:lnTo>
                  <a:lnTo>
                    <a:pt x="783" y="21"/>
                  </a:lnTo>
                  <a:lnTo>
                    <a:pt x="786" y="23"/>
                  </a:lnTo>
                  <a:lnTo>
                    <a:pt x="787" y="27"/>
                  </a:lnTo>
                  <a:lnTo>
                    <a:pt x="787" y="30"/>
                  </a:lnTo>
                  <a:lnTo>
                    <a:pt x="787" y="43"/>
                  </a:lnTo>
                  <a:close/>
                  <a:moveTo>
                    <a:pt x="703" y="21"/>
                  </a:moveTo>
                  <a:lnTo>
                    <a:pt x="703" y="21"/>
                  </a:lnTo>
                  <a:lnTo>
                    <a:pt x="701" y="24"/>
                  </a:lnTo>
                  <a:lnTo>
                    <a:pt x="697" y="25"/>
                  </a:lnTo>
                  <a:lnTo>
                    <a:pt x="694" y="25"/>
                  </a:lnTo>
                  <a:lnTo>
                    <a:pt x="692" y="25"/>
                  </a:lnTo>
                  <a:lnTo>
                    <a:pt x="687" y="25"/>
                  </a:lnTo>
                  <a:lnTo>
                    <a:pt x="682" y="27"/>
                  </a:lnTo>
                  <a:lnTo>
                    <a:pt x="679" y="28"/>
                  </a:lnTo>
                  <a:lnTo>
                    <a:pt x="679" y="31"/>
                  </a:lnTo>
                  <a:lnTo>
                    <a:pt x="679" y="66"/>
                  </a:lnTo>
                  <a:lnTo>
                    <a:pt x="678" y="69"/>
                  </a:lnTo>
                  <a:lnTo>
                    <a:pt x="676" y="70"/>
                  </a:lnTo>
                  <a:lnTo>
                    <a:pt x="670" y="70"/>
                  </a:lnTo>
                  <a:lnTo>
                    <a:pt x="667" y="69"/>
                  </a:lnTo>
                  <a:lnTo>
                    <a:pt x="666" y="66"/>
                  </a:lnTo>
                  <a:lnTo>
                    <a:pt x="666" y="31"/>
                  </a:lnTo>
                  <a:lnTo>
                    <a:pt x="667" y="27"/>
                  </a:lnTo>
                  <a:lnTo>
                    <a:pt x="669" y="23"/>
                  </a:lnTo>
                  <a:lnTo>
                    <a:pt x="673" y="20"/>
                  </a:lnTo>
                  <a:lnTo>
                    <a:pt x="678" y="18"/>
                  </a:lnTo>
                  <a:lnTo>
                    <a:pt x="687" y="15"/>
                  </a:lnTo>
                  <a:lnTo>
                    <a:pt x="697" y="15"/>
                  </a:lnTo>
                  <a:lnTo>
                    <a:pt x="701" y="17"/>
                  </a:lnTo>
                  <a:lnTo>
                    <a:pt x="703" y="21"/>
                  </a:lnTo>
                  <a:close/>
                  <a:moveTo>
                    <a:pt x="641" y="54"/>
                  </a:moveTo>
                  <a:lnTo>
                    <a:pt x="641" y="25"/>
                  </a:lnTo>
                  <a:lnTo>
                    <a:pt x="604" y="25"/>
                  </a:lnTo>
                  <a:lnTo>
                    <a:pt x="598" y="25"/>
                  </a:lnTo>
                  <a:lnTo>
                    <a:pt x="592" y="27"/>
                  </a:lnTo>
                  <a:lnTo>
                    <a:pt x="589" y="30"/>
                  </a:lnTo>
                  <a:lnTo>
                    <a:pt x="587" y="33"/>
                  </a:lnTo>
                  <a:lnTo>
                    <a:pt x="587" y="52"/>
                  </a:lnTo>
                  <a:lnTo>
                    <a:pt x="589" y="57"/>
                  </a:lnTo>
                  <a:lnTo>
                    <a:pt x="595" y="60"/>
                  </a:lnTo>
                  <a:lnTo>
                    <a:pt x="605" y="60"/>
                  </a:lnTo>
                  <a:lnTo>
                    <a:pt x="621" y="60"/>
                  </a:lnTo>
                  <a:lnTo>
                    <a:pt x="630" y="60"/>
                  </a:lnTo>
                  <a:lnTo>
                    <a:pt x="636" y="58"/>
                  </a:lnTo>
                  <a:lnTo>
                    <a:pt x="639" y="57"/>
                  </a:lnTo>
                  <a:lnTo>
                    <a:pt x="641" y="54"/>
                  </a:lnTo>
                  <a:close/>
                  <a:moveTo>
                    <a:pt x="652" y="54"/>
                  </a:moveTo>
                  <a:lnTo>
                    <a:pt x="652" y="54"/>
                  </a:lnTo>
                  <a:lnTo>
                    <a:pt x="652" y="57"/>
                  </a:lnTo>
                  <a:lnTo>
                    <a:pt x="649" y="61"/>
                  </a:lnTo>
                  <a:lnTo>
                    <a:pt x="646" y="64"/>
                  </a:lnTo>
                  <a:lnTo>
                    <a:pt x="642" y="67"/>
                  </a:lnTo>
                  <a:lnTo>
                    <a:pt x="633" y="70"/>
                  </a:lnTo>
                  <a:lnTo>
                    <a:pt x="623" y="70"/>
                  </a:lnTo>
                  <a:lnTo>
                    <a:pt x="605" y="70"/>
                  </a:lnTo>
                  <a:lnTo>
                    <a:pt x="592" y="69"/>
                  </a:lnTo>
                  <a:lnTo>
                    <a:pt x="583" y="66"/>
                  </a:lnTo>
                  <a:lnTo>
                    <a:pt x="580" y="64"/>
                  </a:lnTo>
                  <a:lnTo>
                    <a:pt x="578" y="61"/>
                  </a:lnTo>
                  <a:lnTo>
                    <a:pt x="577" y="58"/>
                  </a:lnTo>
                  <a:lnTo>
                    <a:pt x="575" y="55"/>
                  </a:lnTo>
                  <a:lnTo>
                    <a:pt x="575" y="48"/>
                  </a:lnTo>
                  <a:lnTo>
                    <a:pt x="575" y="33"/>
                  </a:lnTo>
                  <a:lnTo>
                    <a:pt x="577" y="28"/>
                  </a:lnTo>
                  <a:lnTo>
                    <a:pt x="578" y="25"/>
                  </a:lnTo>
                  <a:lnTo>
                    <a:pt x="580" y="23"/>
                  </a:lnTo>
                  <a:lnTo>
                    <a:pt x="583" y="20"/>
                  </a:lnTo>
                  <a:lnTo>
                    <a:pt x="592" y="17"/>
                  </a:lnTo>
                  <a:lnTo>
                    <a:pt x="605" y="15"/>
                  </a:lnTo>
                  <a:lnTo>
                    <a:pt x="641" y="15"/>
                  </a:lnTo>
                  <a:lnTo>
                    <a:pt x="641" y="5"/>
                  </a:lnTo>
                  <a:lnTo>
                    <a:pt x="642" y="2"/>
                  </a:lnTo>
                  <a:lnTo>
                    <a:pt x="645" y="0"/>
                  </a:lnTo>
                  <a:lnTo>
                    <a:pt x="649" y="0"/>
                  </a:lnTo>
                  <a:lnTo>
                    <a:pt x="652" y="2"/>
                  </a:lnTo>
                  <a:lnTo>
                    <a:pt x="652" y="5"/>
                  </a:lnTo>
                  <a:lnTo>
                    <a:pt x="652" y="54"/>
                  </a:lnTo>
                  <a:close/>
                  <a:moveTo>
                    <a:pt x="535" y="21"/>
                  </a:moveTo>
                  <a:lnTo>
                    <a:pt x="535" y="21"/>
                  </a:lnTo>
                  <a:lnTo>
                    <a:pt x="534" y="24"/>
                  </a:lnTo>
                  <a:lnTo>
                    <a:pt x="529" y="25"/>
                  </a:lnTo>
                  <a:lnTo>
                    <a:pt x="528" y="25"/>
                  </a:lnTo>
                  <a:lnTo>
                    <a:pt x="525" y="25"/>
                  </a:lnTo>
                  <a:lnTo>
                    <a:pt x="519" y="25"/>
                  </a:lnTo>
                  <a:lnTo>
                    <a:pt x="515" y="27"/>
                  </a:lnTo>
                  <a:lnTo>
                    <a:pt x="512" y="28"/>
                  </a:lnTo>
                  <a:lnTo>
                    <a:pt x="512" y="31"/>
                  </a:lnTo>
                  <a:lnTo>
                    <a:pt x="512" y="66"/>
                  </a:lnTo>
                  <a:lnTo>
                    <a:pt x="510" y="69"/>
                  </a:lnTo>
                  <a:lnTo>
                    <a:pt x="509" y="70"/>
                  </a:lnTo>
                  <a:lnTo>
                    <a:pt x="503" y="70"/>
                  </a:lnTo>
                  <a:lnTo>
                    <a:pt x="500" y="69"/>
                  </a:lnTo>
                  <a:lnTo>
                    <a:pt x="500" y="66"/>
                  </a:lnTo>
                  <a:lnTo>
                    <a:pt x="500" y="31"/>
                  </a:lnTo>
                  <a:lnTo>
                    <a:pt x="500" y="27"/>
                  </a:lnTo>
                  <a:lnTo>
                    <a:pt x="501" y="23"/>
                  </a:lnTo>
                  <a:lnTo>
                    <a:pt x="506" y="20"/>
                  </a:lnTo>
                  <a:lnTo>
                    <a:pt x="510" y="18"/>
                  </a:lnTo>
                  <a:lnTo>
                    <a:pt x="519" y="15"/>
                  </a:lnTo>
                  <a:lnTo>
                    <a:pt x="531" y="15"/>
                  </a:lnTo>
                  <a:lnTo>
                    <a:pt x="534" y="17"/>
                  </a:lnTo>
                  <a:lnTo>
                    <a:pt x="535" y="21"/>
                  </a:lnTo>
                  <a:close/>
                  <a:moveTo>
                    <a:pt x="485" y="54"/>
                  </a:moveTo>
                  <a:lnTo>
                    <a:pt x="485" y="54"/>
                  </a:lnTo>
                  <a:lnTo>
                    <a:pt x="485" y="58"/>
                  </a:lnTo>
                  <a:lnTo>
                    <a:pt x="483" y="61"/>
                  </a:lnTo>
                  <a:lnTo>
                    <a:pt x="480" y="64"/>
                  </a:lnTo>
                  <a:lnTo>
                    <a:pt x="476" y="66"/>
                  </a:lnTo>
                  <a:lnTo>
                    <a:pt x="466" y="70"/>
                  </a:lnTo>
                  <a:lnTo>
                    <a:pt x="451" y="70"/>
                  </a:lnTo>
                  <a:lnTo>
                    <a:pt x="448" y="70"/>
                  </a:lnTo>
                  <a:lnTo>
                    <a:pt x="445" y="70"/>
                  </a:lnTo>
                  <a:lnTo>
                    <a:pt x="443" y="70"/>
                  </a:lnTo>
                  <a:lnTo>
                    <a:pt x="442" y="70"/>
                  </a:lnTo>
                  <a:lnTo>
                    <a:pt x="440" y="70"/>
                  </a:lnTo>
                  <a:lnTo>
                    <a:pt x="437" y="70"/>
                  </a:lnTo>
                  <a:lnTo>
                    <a:pt x="426" y="69"/>
                  </a:lnTo>
                  <a:lnTo>
                    <a:pt x="415" y="66"/>
                  </a:lnTo>
                  <a:lnTo>
                    <a:pt x="412" y="64"/>
                  </a:lnTo>
                  <a:lnTo>
                    <a:pt x="411" y="61"/>
                  </a:lnTo>
                  <a:lnTo>
                    <a:pt x="409" y="58"/>
                  </a:lnTo>
                  <a:lnTo>
                    <a:pt x="408" y="54"/>
                  </a:lnTo>
                  <a:lnTo>
                    <a:pt x="408" y="20"/>
                  </a:lnTo>
                  <a:lnTo>
                    <a:pt x="409" y="17"/>
                  </a:lnTo>
                  <a:lnTo>
                    <a:pt x="412" y="15"/>
                  </a:lnTo>
                  <a:lnTo>
                    <a:pt x="418" y="15"/>
                  </a:lnTo>
                  <a:lnTo>
                    <a:pt x="420" y="17"/>
                  </a:lnTo>
                  <a:lnTo>
                    <a:pt x="421" y="20"/>
                  </a:lnTo>
                  <a:lnTo>
                    <a:pt x="421" y="54"/>
                  </a:lnTo>
                  <a:lnTo>
                    <a:pt x="421" y="57"/>
                  </a:lnTo>
                  <a:lnTo>
                    <a:pt x="426" y="58"/>
                  </a:lnTo>
                  <a:lnTo>
                    <a:pt x="430" y="60"/>
                  </a:lnTo>
                  <a:lnTo>
                    <a:pt x="437" y="60"/>
                  </a:lnTo>
                  <a:lnTo>
                    <a:pt x="457" y="60"/>
                  </a:lnTo>
                  <a:lnTo>
                    <a:pt x="464" y="60"/>
                  </a:lnTo>
                  <a:lnTo>
                    <a:pt x="469" y="58"/>
                  </a:lnTo>
                  <a:lnTo>
                    <a:pt x="472" y="57"/>
                  </a:lnTo>
                  <a:lnTo>
                    <a:pt x="473" y="54"/>
                  </a:lnTo>
                  <a:lnTo>
                    <a:pt x="473" y="20"/>
                  </a:lnTo>
                  <a:lnTo>
                    <a:pt x="473" y="17"/>
                  </a:lnTo>
                  <a:lnTo>
                    <a:pt x="476" y="15"/>
                  </a:lnTo>
                  <a:lnTo>
                    <a:pt x="480" y="15"/>
                  </a:lnTo>
                  <a:lnTo>
                    <a:pt x="485" y="17"/>
                  </a:lnTo>
                  <a:lnTo>
                    <a:pt x="485" y="20"/>
                  </a:lnTo>
                  <a:lnTo>
                    <a:pt x="485" y="54"/>
                  </a:lnTo>
                  <a:close/>
                  <a:moveTo>
                    <a:pt x="381" y="54"/>
                  </a:moveTo>
                  <a:lnTo>
                    <a:pt x="381" y="31"/>
                  </a:lnTo>
                  <a:lnTo>
                    <a:pt x="380" y="28"/>
                  </a:lnTo>
                  <a:lnTo>
                    <a:pt x="377" y="27"/>
                  </a:lnTo>
                  <a:lnTo>
                    <a:pt x="372" y="25"/>
                  </a:lnTo>
                  <a:lnTo>
                    <a:pt x="366" y="25"/>
                  </a:lnTo>
                  <a:lnTo>
                    <a:pt x="347" y="25"/>
                  </a:lnTo>
                  <a:lnTo>
                    <a:pt x="337" y="27"/>
                  </a:lnTo>
                  <a:lnTo>
                    <a:pt x="332" y="28"/>
                  </a:lnTo>
                  <a:lnTo>
                    <a:pt x="331" y="33"/>
                  </a:lnTo>
                  <a:lnTo>
                    <a:pt x="331" y="54"/>
                  </a:lnTo>
                  <a:lnTo>
                    <a:pt x="332" y="57"/>
                  </a:lnTo>
                  <a:lnTo>
                    <a:pt x="337" y="58"/>
                  </a:lnTo>
                  <a:lnTo>
                    <a:pt x="347" y="60"/>
                  </a:lnTo>
                  <a:lnTo>
                    <a:pt x="366" y="60"/>
                  </a:lnTo>
                  <a:lnTo>
                    <a:pt x="375" y="58"/>
                  </a:lnTo>
                  <a:lnTo>
                    <a:pt x="380" y="57"/>
                  </a:lnTo>
                  <a:lnTo>
                    <a:pt x="381" y="54"/>
                  </a:lnTo>
                  <a:close/>
                  <a:moveTo>
                    <a:pt x="393" y="54"/>
                  </a:moveTo>
                  <a:lnTo>
                    <a:pt x="393" y="54"/>
                  </a:lnTo>
                  <a:lnTo>
                    <a:pt x="393" y="58"/>
                  </a:lnTo>
                  <a:lnTo>
                    <a:pt x="392" y="61"/>
                  </a:lnTo>
                  <a:lnTo>
                    <a:pt x="389" y="64"/>
                  </a:lnTo>
                  <a:lnTo>
                    <a:pt x="384" y="67"/>
                  </a:lnTo>
                  <a:lnTo>
                    <a:pt x="377" y="70"/>
                  </a:lnTo>
                  <a:lnTo>
                    <a:pt x="366" y="70"/>
                  </a:lnTo>
                  <a:lnTo>
                    <a:pt x="347" y="70"/>
                  </a:lnTo>
                  <a:lnTo>
                    <a:pt x="337" y="70"/>
                  </a:lnTo>
                  <a:lnTo>
                    <a:pt x="328" y="67"/>
                  </a:lnTo>
                  <a:lnTo>
                    <a:pt x="323" y="64"/>
                  </a:lnTo>
                  <a:lnTo>
                    <a:pt x="320" y="61"/>
                  </a:lnTo>
                  <a:lnTo>
                    <a:pt x="319" y="57"/>
                  </a:lnTo>
                  <a:lnTo>
                    <a:pt x="319" y="54"/>
                  </a:lnTo>
                  <a:lnTo>
                    <a:pt x="319" y="33"/>
                  </a:lnTo>
                  <a:lnTo>
                    <a:pt x="319" y="28"/>
                  </a:lnTo>
                  <a:lnTo>
                    <a:pt x="320" y="24"/>
                  </a:lnTo>
                  <a:lnTo>
                    <a:pt x="323" y="21"/>
                  </a:lnTo>
                  <a:lnTo>
                    <a:pt x="328" y="18"/>
                  </a:lnTo>
                  <a:lnTo>
                    <a:pt x="337" y="17"/>
                  </a:lnTo>
                  <a:lnTo>
                    <a:pt x="347" y="15"/>
                  </a:lnTo>
                  <a:lnTo>
                    <a:pt x="366" y="15"/>
                  </a:lnTo>
                  <a:lnTo>
                    <a:pt x="378" y="17"/>
                  </a:lnTo>
                  <a:lnTo>
                    <a:pt x="387" y="20"/>
                  </a:lnTo>
                  <a:lnTo>
                    <a:pt x="390" y="23"/>
                  </a:lnTo>
                  <a:lnTo>
                    <a:pt x="392" y="25"/>
                  </a:lnTo>
                  <a:lnTo>
                    <a:pt x="393" y="28"/>
                  </a:lnTo>
                  <a:lnTo>
                    <a:pt x="393" y="33"/>
                  </a:lnTo>
                  <a:lnTo>
                    <a:pt x="393" y="54"/>
                  </a:lnTo>
                  <a:close/>
                  <a:moveTo>
                    <a:pt x="279" y="66"/>
                  </a:moveTo>
                  <a:lnTo>
                    <a:pt x="279" y="66"/>
                  </a:lnTo>
                  <a:lnTo>
                    <a:pt x="277" y="69"/>
                  </a:lnTo>
                  <a:lnTo>
                    <a:pt x="273" y="70"/>
                  </a:lnTo>
                  <a:lnTo>
                    <a:pt x="267" y="70"/>
                  </a:lnTo>
                  <a:lnTo>
                    <a:pt x="226" y="49"/>
                  </a:lnTo>
                  <a:lnTo>
                    <a:pt x="226" y="66"/>
                  </a:lnTo>
                  <a:lnTo>
                    <a:pt x="226" y="69"/>
                  </a:lnTo>
                  <a:lnTo>
                    <a:pt x="224" y="70"/>
                  </a:lnTo>
                  <a:lnTo>
                    <a:pt x="218" y="70"/>
                  </a:lnTo>
                  <a:lnTo>
                    <a:pt x="215" y="69"/>
                  </a:lnTo>
                  <a:lnTo>
                    <a:pt x="214" y="66"/>
                  </a:lnTo>
                  <a:lnTo>
                    <a:pt x="214" y="5"/>
                  </a:lnTo>
                  <a:lnTo>
                    <a:pt x="215" y="2"/>
                  </a:lnTo>
                  <a:lnTo>
                    <a:pt x="218" y="0"/>
                  </a:lnTo>
                  <a:lnTo>
                    <a:pt x="224" y="0"/>
                  </a:lnTo>
                  <a:lnTo>
                    <a:pt x="226" y="2"/>
                  </a:lnTo>
                  <a:lnTo>
                    <a:pt x="226" y="5"/>
                  </a:lnTo>
                  <a:lnTo>
                    <a:pt x="226" y="36"/>
                  </a:lnTo>
                  <a:lnTo>
                    <a:pt x="227" y="36"/>
                  </a:lnTo>
                  <a:lnTo>
                    <a:pt x="267" y="17"/>
                  </a:lnTo>
                  <a:lnTo>
                    <a:pt x="273" y="15"/>
                  </a:lnTo>
                  <a:lnTo>
                    <a:pt x="276" y="17"/>
                  </a:lnTo>
                  <a:lnTo>
                    <a:pt x="277" y="20"/>
                  </a:lnTo>
                  <a:lnTo>
                    <a:pt x="277" y="23"/>
                  </a:lnTo>
                  <a:lnTo>
                    <a:pt x="274" y="24"/>
                  </a:lnTo>
                  <a:lnTo>
                    <a:pt x="237" y="42"/>
                  </a:lnTo>
                  <a:lnTo>
                    <a:pt x="276" y="61"/>
                  </a:lnTo>
                  <a:lnTo>
                    <a:pt x="277" y="64"/>
                  </a:lnTo>
                  <a:lnTo>
                    <a:pt x="279" y="66"/>
                  </a:lnTo>
                  <a:close/>
                  <a:moveTo>
                    <a:pt x="199" y="66"/>
                  </a:moveTo>
                  <a:lnTo>
                    <a:pt x="199" y="66"/>
                  </a:lnTo>
                  <a:lnTo>
                    <a:pt x="197" y="69"/>
                  </a:lnTo>
                  <a:lnTo>
                    <a:pt x="194" y="70"/>
                  </a:lnTo>
                  <a:lnTo>
                    <a:pt x="190" y="70"/>
                  </a:lnTo>
                  <a:lnTo>
                    <a:pt x="187" y="69"/>
                  </a:lnTo>
                  <a:lnTo>
                    <a:pt x="187" y="66"/>
                  </a:lnTo>
                  <a:lnTo>
                    <a:pt x="187" y="30"/>
                  </a:lnTo>
                  <a:lnTo>
                    <a:pt x="185" y="27"/>
                  </a:lnTo>
                  <a:lnTo>
                    <a:pt x="181" y="25"/>
                  </a:lnTo>
                  <a:lnTo>
                    <a:pt x="178" y="25"/>
                  </a:lnTo>
                  <a:lnTo>
                    <a:pt x="172" y="25"/>
                  </a:lnTo>
                  <a:lnTo>
                    <a:pt x="151" y="25"/>
                  </a:lnTo>
                  <a:lnTo>
                    <a:pt x="145" y="25"/>
                  </a:lnTo>
                  <a:lnTo>
                    <a:pt x="142" y="25"/>
                  </a:lnTo>
                  <a:lnTo>
                    <a:pt x="138" y="27"/>
                  </a:lnTo>
                  <a:lnTo>
                    <a:pt x="137" y="30"/>
                  </a:lnTo>
                  <a:lnTo>
                    <a:pt x="137" y="66"/>
                  </a:lnTo>
                  <a:lnTo>
                    <a:pt x="135" y="69"/>
                  </a:lnTo>
                  <a:lnTo>
                    <a:pt x="132" y="70"/>
                  </a:lnTo>
                  <a:lnTo>
                    <a:pt x="126" y="70"/>
                  </a:lnTo>
                  <a:lnTo>
                    <a:pt x="125" y="69"/>
                  </a:lnTo>
                  <a:lnTo>
                    <a:pt x="125" y="66"/>
                  </a:lnTo>
                  <a:lnTo>
                    <a:pt x="125" y="31"/>
                  </a:lnTo>
                  <a:lnTo>
                    <a:pt x="125" y="27"/>
                  </a:lnTo>
                  <a:lnTo>
                    <a:pt x="126" y="24"/>
                  </a:lnTo>
                  <a:lnTo>
                    <a:pt x="128" y="21"/>
                  </a:lnTo>
                  <a:lnTo>
                    <a:pt x="131" y="20"/>
                  </a:lnTo>
                  <a:lnTo>
                    <a:pt x="140" y="17"/>
                  </a:lnTo>
                  <a:lnTo>
                    <a:pt x="151" y="15"/>
                  </a:lnTo>
                  <a:lnTo>
                    <a:pt x="172" y="15"/>
                  </a:lnTo>
                  <a:lnTo>
                    <a:pt x="184" y="17"/>
                  </a:lnTo>
                  <a:lnTo>
                    <a:pt x="193" y="20"/>
                  </a:lnTo>
                  <a:lnTo>
                    <a:pt x="196" y="21"/>
                  </a:lnTo>
                  <a:lnTo>
                    <a:pt x="197" y="24"/>
                  </a:lnTo>
                  <a:lnTo>
                    <a:pt x="199" y="27"/>
                  </a:lnTo>
                  <a:lnTo>
                    <a:pt x="199" y="30"/>
                  </a:lnTo>
                  <a:lnTo>
                    <a:pt x="199" y="66"/>
                  </a:lnTo>
                  <a:close/>
                  <a:moveTo>
                    <a:pt x="108" y="66"/>
                  </a:moveTo>
                  <a:lnTo>
                    <a:pt x="108" y="66"/>
                  </a:lnTo>
                  <a:lnTo>
                    <a:pt x="107" y="69"/>
                  </a:lnTo>
                  <a:lnTo>
                    <a:pt x="104" y="70"/>
                  </a:lnTo>
                  <a:lnTo>
                    <a:pt x="98" y="70"/>
                  </a:lnTo>
                  <a:lnTo>
                    <a:pt x="97" y="69"/>
                  </a:lnTo>
                  <a:lnTo>
                    <a:pt x="97" y="66"/>
                  </a:lnTo>
                  <a:lnTo>
                    <a:pt x="97" y="20"/>
                  </a:lnTo>
                  <a:lnTo>
                    <a:pt x="97" y="17"/>
                  </a:lnTo>
                  <a:lnTo>
                    <a:pt x="101" y="15"/>
                  </a:lnTo>
                  <a:lnTo>
                    <a:pt x="105" y="15"/>
                  </a:lnTo>
                  <a:lnTo>
                    <a:pt x="107" y="17"/>
                  </a:lnTo>
                  <a:lnTo>
                    <a:pt x="108" y="20"/>
                  </a:lnTo>
                  <a:lnTo>
                    <a:pt x="108" y="66"/>
                  </a:lnTo>
                  <a:close/>
                  <a:moveTo>
                    <a:pt x="110" y="8"/>
                  </a:moveTo>
                  <a:lnTo>
                    <a:pt x="110" y="8"/>
                  </a:lnTo>
                  <a:lnTo>
                    <a:pt x="108" y="11"/>
                  </a:lnTo>
                  <a:lnTo>
                    <a:pt x="107" y="12"/>
                  </a:lnTo>
                  <a:lnTo>
                    <a:pt x="102" y="14"/>
                  </a:lnTo>
                  <a:lnTo>
                    <a:pt x="97" y="12"/>
                  </a:lnTo>
                  <a:lnTo>
                    <a:pt x="95" y="11"/>
                  </a:lnTo>
                  <a:lnTo>
                    <a:pt x="94" y="8"/>
                  </a:lnTo>
                  <a:lnTo>
                    <a:pt x="95" y="5"/>
                  </a:lnTo>
                  <a:lnTo>
                    <a:pt x="97" y="3"/>
                  </a:lnTo>
                  <a:lnTo>
                    <a:pt x="102" y="2"/>
                  </a:lnTo>
                  <a:lnTo>
                    <a:pt x="107" y="3"/>
                  </a:lnTo>
                  <a:lnTo>
                    <a:pt x="108" y="5"/>
                  </a:lnTo>
                  <a:lnTo>
                    <a:pt x="110" y="8"/>
                  </a:lnTo>
                  <a:close/>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close/>
                </a:path>
              </a:pathLst>
            </a:custGeom>
            <a:solidFill>
              <a:srgbClr val="1F1A17">
                <a:alpha val="100000"/>
              </a:srgbClr>
            </a:solidFill>
            <a:ln w="9525">
              <a:noFill/>
            </a:ln>
          </p:spPr>
          <p:txBody>
            <a:bodyPr/>
            <a:lstStyle/>
            <a:p>
              <a:endParaRPr lang="zh-CN" altLang="en-US"/>
            </a:p>
          </p:txBody>
        </p:sp>
        <p:sp>
          <p:nvSpPr>
            <p:cNvPr id="19" name="Freeform 25"/>
            <p:cNvSpPr/>
            <p:nvPr/>
          </p:nvSpPr>
          <p:spPr>
            <a:xfrm>
              <a:off x="2090" y="310"/>
              <a:ext cx="70" cy="55"/>
            </a:xfrm>
            <a:custGeom>
              <a:avLst/>
              <a:gdLst/>
              <a:ahLst/>
              <a:cxnLst>
                <a:cxn ang="0">
                  <a:pos x="70" y="39"/>
                </a:cxn>
                <a:cxn ang="0">
                  <a:pos x="70" y="39"/>
                </a:cxn>
                <a:cxn ang="0">
                  <a:pos x="68" y="46"/>
                </a:cxn>
                <a:cxn ang="0">
                  <a:pos x="64" y="51"/>
                </a:cxn>
                <a:cxn ang="0">
                  <a:pos x="56" y="54"/>
                </a:cxn>
                <a:cxn ang="0">
                  <a:pos x="45" y="55"/>
                </a:cxn>
                <a:cxn ang="0">
                  <a:pos x="5" y="55"/>
                </a:cxn>
                <a:cxn ang="0">
                  <a:pos x="2" y="54"/>
                </a:cxn>
                <a:cxn ang="0">
                  <a:pos x="0" y="51"/>
                </a:cxn>
                <a:cxn ang="0">
                  <a:pos x="2" y="46"/>
                </a:cxn>
                <a:cxn ang="0">
                  <a:pos x="5" y="45"/>
                </a:cxn>
                <a:cxn ang="0">
                  <a:pos x="45" y="45"/>
                </a:cxn>
                <a:cxn ang="0">
                  <a:pos x="51" y="45"/>
                </a:cxn>
                <a:cxn ang="0">
                  <a:pos x="53" y="43"/>
                </a:cxn>
                <a:cxn ang="0">
                  <a:pos x="56" y="42"/>
                </a:cxn>
                <a:cxn ang="0">
                  <a:pos x="56" y="39"/>
                </a:cxn>
                <a:cxn ang="0">
                  <a:pos x="56" y="37"/>
                </a:cxn>
                <a:cxn ang="0">
                  <a:pos x="56" y="36"/>
                </a:cxn>
                <a:cxn ang="0">
                  <a:pos x="53" y="34"/>
                </a:cxn>
                <a:cxn ang="0">
                  <a:pos x="46" y="33"/>
                </a:cxn>
                <a:cxn ang="0">
                  <a:pos x="27" y="33"/>
                </a:cxn>
                <a:cxn ang="0">
                  <a:pos x="15" y="31"/>
                </a:cxn>
                <a:cxn ang="0">
                  <a:pos x="6" y="28"/>
                </a:cxn>
                <a:cxn ang="0">
                  <a:pos x="3" y="27"/>
                </a:cxn>
                <a:cxn ang="0">
                  <a:pos x="2" y="24"/>
                </a:cxn>
                <a:cxn ang="0">
                  <a:pos x="0" y="21"/>
                </a:cxn>
                <a:cxn ang="0">
                  <a:pos x="0" y="16"/>
                </a:cxn>
                <a:cxn ang="0">
                  <a:pos x="0" y="13"/>
                </a:cxn>
                <a:cxn ang="0">
                  <a:pos x="0" y="9"/>
                </a:cxn>
                <a:cxn ang="0">
                  <a:pos x="3" y="6"/>
                </a:cxn>
                <a:cxn ang="0">
                  <a:pos x="8" y="3"/>
                </a:cxn>
                <a:cxn ang="0">
                  <a:pos x="13" y="2"/>
                </a:cxn>
                <a:cxn ang="0">
                  <a:pos x="21" y="0"/>
                </a:cxn>
                <a:cxn ang="0">
                  <a:pos x="34" y="0"/>
                </a:cxn>
                <a:cxn ang="0">
                  <a:pos x="39" y="2"/>
                </a:cxn>
                <a:cxn ang="0">
                  <a:pos x="39" y="6"/>
                </a:cxn>
                <a:cxn ang="0">
                  <a:pos x="39" y="9"/>
                </a:cxn>
                <a:cxn ang="0">
                  <a:pos x="34" y="10"/>
                </a:cxn>
                <a:cxn ang="0">
                  <a:pos x="25" y="10"/>
                </a:cxn>
                <a:cxn ang="0">
                  <a:pos x="18" y="10"/>
                </a:cxn>
                <a:cxn ang="0">
                  <a:pos x="13" y="12"/>
                </a:cxn>
                <a:cxn ang="0">
                  <a:pos x="12" y="13"/>
                </a:cxn>
                <a:cxn ang="0">
                  <a:pos x="12" y="16"/>
                </a:cxn>
                <a:cxn ang="0">
                  <a:pos x="12" y="19"/>
                </a:cxn>
                <a:cxn ang="0">
                  <a:pos x="15" y="21"/>
                </a:cxn>
                <a:cxn ang="0">
                  <a:pos x="27" y="22"/>
                </a:cxn>
                <a:cxn ang="0">
                  <a:pos x="46" y="22"/>
                </a:cxn>
                <a:cxn ang="0">
                  <a:pos x="56" y="22"/>
                </a:cxn>
                <a:cxn ang="0">
                  <a:pos x="64" y="25"/>
                </a:cxn>
                <a:cxn ang="0">
                  <a:pos x="68" y="30"/>
                </a:cxn>
                <a:cxn ang="0">
                  <a:pos x="70" y="37"/>
                </a:cxn>
              </a:cxnLst>
              <a:rect l="0" t="0" r="0" b="0"/>
              <a:pathLst>
                <a:path w="70" h="55">
                  <a:moveTo>
                    <a:pt x="70" y="39"/>
                  </a:moveTo>
                  <a:lnTo>
                    <a:pt x="70" y="39"/>
                  </a:lnTo>
                  <a:lnTo>
                    <a:pt x="68" y="46"/>
                  </a:lnTo>
                  <a:lnTo>
                    <a:pt x="64" y="51"/>
                  </a:lnTo>
                  <a:lnTo>
                    <a:pt x="56" y="54"/>
                  </a:lnTo>
                  <a:lnTo>
                    <a:pt x="45" y="55"/>
                  </a:lnTo>
                  <a:lnTo>
                    <a:pt x="5" y="55"/>
                  </a:lnTo>
                  <a:lnTo>
                    <a:pt x="2" y="54"/>
                  </a:lnTo>
                  <a:lnTo>
                    <a:pt x="0" y="51"/>
                  </a:lnTo>
                  <a:lnTo>
                    <a:pt x="2" y="46"/>
                  </a:lnTo>
                  <a:lnTo>
                    <a:pt x="5" y="45"/>
                  </a:lnTo>
                  <a:lnTo>
                    <a:pt x="45" y="45"/>
                  </a:lnTo>
                  <a:lnTo>
                    <a:pt x="51" y="45"/>
                  </a:lnTo>
                  <a:lnTo>
                    <a:pt x="53" y="43"/>
                  </a:lnTo>
                  <a:lnTo>
                    <a:pt x="56" y="42"/>
                  </a:lnTo>
                  <a:lnTo>
                    <a:pt x="56" y="39"/>
                  </a:lnTo>
                  <a:lnTo>
                    <a:pt x="56" y="37"/>
                  </a:lnTo>
                  <a:lnTo>
                    <a:pt x="56" y="36"/>
                  </a:lnTo>
                  <a:lnTo>
                    <a:pt x="53" y="34"/>
                  </a:lnTo>
                  <a:lnTo>
                    <a:pt x="46" y="33"/>
                  </a:lnTo>
                  <a:lnTo>
                    <a:pt x="27" y="33"/>
                  </a:lnTo>
                  <a:lnTo>
                    <a:pt x="15" y="31"/>
                  </a:lnTo>
                  <a:lnTo>
                    <a:pt x="6" y="28"/>
                  </a:lnTo>
                  <a:lnTo>
                    <a:pt x="3" y="27"/>
                  </a:lnTo>
                  <a:lnTo>
                    <a:pt x="2" y="24"/>
                  </a:lnTo>
                  <a:lnTo>
                    <a:pt x="0" y="21"/>
                  </a:lnTo>
                  <a:lnTo>
                    <a:pt x="0" y="16"/>
                  </a:lnTo>
                  <a:lnTo>
                    <a:pt x="0" y="13"/>
                  </a:lnTo>
                  <a:lnTo>
                    <a:pt x="0" y="9"/>
                  </a:lnTo>
                  <a:lnTo>
                    <a:pt x="3" y="6"/>
                  </a:lnTo>
                  <a:lnTo>
                    <a:pt x="8" y="3"/>
                  </a:lnTo>
                  <a:lnTo>
                    <a:pt x="13" y="2"/>
                  </a:lnTo>
                  <a:lnTo>
                    <a:pt x="21" y="0"/>
                  </a:lnTo>
                  <a:lnTo>
                    <a:pt x="34" y="0"/>
                  </a:lnTo>
                  <a:lnTo>
                    <a:pt x="39" y="2"/>
                  </a:lnTo>
                  <a:lnTo>
                    <a:pt x="39" y="6"/>
                  </a:lnTo>
                  <a:lnTo>
                    <a:pt x="39" y="9"/>
                  </a:lnTo>
                  <a:lnTo>
                    <a:pt x="34" y="10"/>
                  </a:lnTo>
                  <a:lnTo>
                    <a:pt x="25" y="10"/>
                  </a:lnTo>
                  <a:lnTo>
                    <a:pt x="18" y="10"/>
                  </a:lnTo>
                  <a:lnTo>
                    <a:pt x="13" y="12"/>
                  </a:lnTo>
                  <a:lnTo>
                    <a:pt x="12" y="13"/>
                  </a:lnTo>
                  <a:lnTo>
                    <a:pt x="12" y="16"/>
                  </a:lnTo>
                  <a:lnTo>
                    <a:pt x="12" y="19"/>
                  </a:lnTo>
                  <a:lnTo>
                    <a:pt x="15" y="21"/>
                  </a:lnTo>
                  <a:lnTo>
                    <a:pt x="27" y="22"/>
                  </a:lnTo>
                  <a:lnTo>
                    <a:pt x="46" y="22"/>
                  </a:lnTo>
                  <a:lnTo>
                    <a:pt x="56" y="22"/>
                  </a:lnTo>
                  <a:lnTo>
                    <a:pt x="64" y="25"/>
                  </a:lnTo>
                  <a:lnTo>
                    <a:pt x="68" y="30"/>
                  </a:lnTo>
                  <a:lnTo>
                    <a:pt x="70" y="37"/>
                  </a:lnTo>
                </a:path>
              </a:pathLst>
            </a:custGeom>
            <a:noFill/>
            <a:ln w="9525">
              <a:noFill/>
            </a:ln>
          </p:spPr>
          <p:txBody>
            <a:bodyPr/>
            <a:lstStyle/>
            <a:p>
              <a:endParaRPr lang="zh-CN" altLang="en-US"/>
            </a:p>
          </p:txBody>
        </p:sp>
        <p:sp>
          <p:nvSpPr>
            <p:cNvPr id="20" name="Freeform 26"/>
            <p:cNvSpPr/>
            <p:nvPr/>
          </p:nvSpPr>
          <p:spPr>
            <a:xfrm>
              <a:off x="1972" y="310"/>
              <a:ext cx="105" cy="55"/>
            </a:xfrm>
            <a:custGeom>
              <a:avLst/>
              <a:gdLst/>
              <a:ahLst/>
              <a:cxnLst>
                <a:cxn ang="0">
                  <a:pos x="105" y="51"/>
                </a:cxn>
                <a:cxn ang="0">
                  <a:pos x="105" y="51"/>
                </a:cxn>
                <a:cxn ang="0">
                  <a:pos x="103" y="54"/>
                </a:cxn>
                <a:cxn ang="0">
                  <a:pos x="100" y="55"/>
                </a:cxn>
                <a:cxn ang="0">
                  <a:pos x="94" y="55"/>
                </a:cxn>
                <a:cxn ang="0">
                  <a:pos x="93" y="54"/>
                </a:cxn>
                <a:cxn ang="0">
                  <a:pos x="91" y="51"/>
                </a:cxn>
                <a:cxn ang="0">
                  <a:pos x="91" y="16"/>
                </a:cxn>
                <a:cxn ang="0">
                  <a:pos x="91" y="13"/>
                </a:cxn>
                <a:cxn ang="0">
                  <a:pos x="88" y="12"/>
                </a:cxn>
                <a:cxn ang="0">
                  <a:pos x="84" y="10"/>
                </a:cxn>
                <a:cxn ang="0">
                  <a:pos x="77" y="10"/>
                </a:cxn>
                <a:cxn ang="0">
                  <a:pos x="75" y="10"/>
                </a:cxn>
                <a:cxn ang="0">
                  <a:pos x="74" y="10"/>
                </a:cxn>
                <a:cxn ang="0">
                  <a:pos x="63" y="10"/>
                </a:cxn>
                <a:cxn ang="0">
                  <a:pos x="60" y="13"/>
                </a:cxn>
                <a:cxn ang="0">
                  <a:pos x="59" y="18"/>
                </a:cxn>
                <a:cxn ang="0">
                  <a:pos x="59" y="51"/>
                </a:cxn>
                <a:cxn ang="0">
                  <a:pos x="57" y="54"/>
                </a:cxn>
                <a:cxn ang="0">
                  <a:pos x="56" y="55"/>
                </a:cxn>
                <a:cxn ang="0">
                  <a:pos x="50" y="55"/>
                </a:cxn>
                <a:cxn ang="0">
                  <a:pos x="47" y="54"/>
                </a:cxn>
                <a:cxn ang="0">
                  <a:pos x="45" y="51"/>
                </a:cxn>
                <a:cxn ang="0">
                  <a:pos x="45" y="18"/>
                </a:cxn>
                <a:cxn ang="0">
                  <a:pos x="45" y="13"/>
                </a:cxn>
                <a:cxn ang="0">
                  <a:pos x="43" y="12"/>
                </a:cxn>
                <a:cxn ang="0">
                  <a:pos x="35" y="10"/>
                </a:cxn>
                <a:cxn ang="0">
                  <a:pos x="34" y="10"/>
                </a:cxn>
                <a:cxn ang="0">
                  <a:pos x="32" y="10"/>
                </a:cxn>
                <a:cxn ang="0">
                  <a:pos x="31" y="10"/>
                </a:cxn>
                <a:cxn ang="0">
                  <a:pos x="29" y="10"/>
                </a:cxn>
                <a:cxn ang="0">
                  <a:pos x="28" y="10"/>
                </a:cxn>
                <a:cxn ang="0">
                  <a:pos x="20" y="10"/>
                </a:cxn>
                <a:cxn ang="0">
                  <a:pos x="16" y="12"/>
                </a:cxn>
                <a:cxn ang="0">
                  <a:pos x="13" y="13"/>
                </a:cxn>
                <a:cxn ang="0">
                  <a:pos x="13" y="16"/>
                </a:cxn>
                <a:cxn ang="0">
                  <a:pos x="13" y="51"/>
                </a:cxn>
                <a:cxn ang="0">
                  <a:pos x="11" y="54"/>
                </a:cxn>
                <a:cxn ang="0">
                  <a:pos x="10" y="55"/>
                </a:cxn>
                <a:cxn ang="0">
                  <a:pos x="4" y="55"/>
                </a:cxn>
                <a:cxn ang="0">
                  <a:pos x="1" y="54"/>
                </a:cxn>
                <a:cxn ang="0">
                  <a:pos x="0" y="51"/>
                </a:cxn>
                <a:cxn ang="0">
                  <a:pos x="0" y="18"/>
                </a:cxn>
                <a:cxn ang="0">
                  <a:pos x="1" y="13"/>
                </a:cxn>
                <a:cxn ang="0">
                  <a:pos x="2" y="10"/>
                </a:cxn>
                <a:cxn ang="0">
                  <a:pos x="4" y="8"/>
                </a:cxn>
                <a:cxn ang="0">
                  <a:pos x="7" y="5"/>
                </a:cxn>
                <a:cxn ang="0">
                  <a:pos x="14" y="2"/>
                </a:cxn>
                <a:cxn ang="0">
                  <a:pos x="26" y="0"/>
                </a:cxn>
                <a:cxn ang="0">
                  <a:pos x="35" y="0"/>
                </a:cxn>
                <a:cxn ang="0">
                  <a:pos x="40" y="0"/>
                </a:cxn>
                <a:cxn ang="0">
                  <a:pos x="47" y="2"/>
                </a:cxn>
                <a:cxn ang="0">
                  <a:pos x="53" y="5"/>
                </a:cxn>
                <a:cxn ang="0">
                  <a:pos x="59" y="2"/>
                </a:cxn>
                <a:cxn ang="0">
                  <a:pos x="65" y="0"/>
                </a:cxn>
                <a:cxn ang="0">
                  <a:pos x="78" y="0"/>
                </a:cxn>
                <a:cxn ang="0">
                  <a:pos x="90" y="2"/>
                </a:cxn>
                <a:cxn ang="0">
                  <a:pos x="97" y="5"/>
                </a:cxn>
                <a:cxn ang="0">
                  <a:pos x="100" y="8"/>
                </a:cxn>
                <a:cxn ang="0">
                  <a:pos x="103" y="10"/>
                </a:cxn>
                <a:cxn ang="0">
                  <a:pos x="103" y="13"/>
                </a:cxn>
                <a:cxn ang="0">
                  <a:pos x="105" y="18"/>
                </a:cxn>
                <a:cxn ang="0">
                  <a:pos x="105" y="51"/>
                </a:cxn>
              </a:cxnLst>
              <a:rect l="0" t="0" r="0" b="0"/>
              <a:pathLst>
                <a:path w="105" h="55">
                  <a:moveTo>
                    <a:pt x="105" y="51"/>
                  </a:moveTo>
                  <a:lnTo>
                    <a:pt x="105" y="51"/>
                  </a:lnTo>
                  <a:lnTo>
                    <a:pt x="103" y="54"/>
                  </a:lnTo>
                  <a:lnTo>
                    <a:pt x="100" y="55"/>
                  </a:lnTo>
                  <a:lnTo>
                    <a:pt x="94" y="55"/>
                  </a:lnTo>
                  <a:lnTo>
                    <a:pt x="93" y="54"/>
                  </a:lnTo>
                  <a:lnTo>
                    <a:pt x="91" y="51"/>
                  </a:lnTo>
                  <a:lnTo>
                    <a:pt x="91" y="16"/>
                  </a:lnTo>
                  <a:lnTo>
                    <a:pt x="91" y="13"/>
                  </a:lnTo>
                  <a:lnTo>
                    <a:pt x="88" y="12"/>
                  </a:lnTo>
                  <a:lnTo>
                    <a:pt x="84" y="10"/>
                  </a:lnTo>
                  <a:lnTo>
                    <a:pt x="77" y="10"/>
                  </a:lnTo>
                  <a:lnTo>
                    <a:pt x="75" y="10"/>
                  </a:lnTo>
                  <a:lnTo>
                    <a:pt x="74" y="10"/>
                  </a:lnTo>
                  <a:lnTo>
                    <a:pt x="63" y="10"/>
                  </a:lnTo>
                  <a:lnTo>
                    <a:pt x="60" y="13"/>
                  </a:lnTo>
                  <a:lnTo>
                    <a:pt x="59" y="18"/>
                  </a:lnTo>
                  <a:lnTo>
                    <a:pt x="59" y="51"/>
                  </a:lnTo>
                  <a:lnTo>
                    <a:pt x="57" y="54"/>
                  </a:lnTo>
                  <a:lnTo>
                    <a:pt x="56" y="55"/>
                  </a:lnTo>
                  <a:lnTo>
                    <a:pt x="50" y="55"/>
                  </a:lnTo>
                  <a:lnTo>
                    <a:pt x="47" y="54"/>
                  </a:lnTo>
                  <a:lnTo>
                    <a:pt x="45" y="51"/>
                  </a:lnTo>
                  <a:lnTo>
                    <a:pt x="45" y="18"/>
                  </a:lnTo>
                  <a:lnTo>
                    <a:pt x="45" y="13"/>
                  </a:lnTo>
                  <a:lnTo>
                    <a:pt x="43" y="12"/>
                  </a:lnTo>
                  <a:lnTo>
                    <a:pt x="35" y="10"/>
                  </a:lnTo>
                  <a:lnTo>
                    <a:pt x="34" y="10"/>
                  </a:lnTo>
                  <a:lnTo>
                    <a:pt x="32" y="10"/>
                  </a:lnTo>
                  <a:lnTo>
                    <a:pt x="31" y="10"/>
                  </a:lnTo>
                  <a:lnTo>
                    <a:pt x="29" y="10"/>
                  </a:lnTo>
                  <a:lnTo>
                    <a:pt x="28" y="10"/>
                  </a:lnTo>
                  <a:lnTo>
                    <a:pt x="20" y="10"/>
                  </a:lnTo>
                  <a:lnTo>
                    <a:pt x="16" y="12"/>
                  </a:lnTo>
                  <a:lnTo>
                    <a:pt x="13" y="13"/>
                  </a:lnTo>
                  <a:lnTo>
                    <a:pt x="13" y="16"/>
                  </a:lnTo>
                  <a:lnTo>
                    <a:pt x="13" y="51"/>
                  </a:lnTo>
                  <a:lnTo>
                    <a:pt x="11" y="54"/>
                  </a:lnTo>
                  <a:lnTo>
                    <a:pt x="10" y="55"/>
                  </a:lnTo>
                  <a:lnTo>
                    <a:pt x="4" y="55"/>
                  </a:lnTo>
                  <a:lnTo>
                    <a:pt x="1" y="54"/>
                  </a:lnTo>
                  <a:lnTo>
                    <a:pt x="0" y="51"/>
                  </a:lnTo>
                  <a:lnTo>
                    <a:pt x="0" y="18"/>
                  </a:lnTo>
                  <a:lnTo>
                    <a:pt x="1" y="13"/>
                  </a:lnTo>
                  <a:lnTo>
                    <a:pt x="2" y="10"/>
                  </a:lnTo>
                  <a:lnTo>
                    <a:pt x="4" y="8"/>
                  </a:lnTo>
                  <a:lnTo>
                    <a:pt x="7" y="5"/>
                  </a:lnTo>
                  <a:lnTo>
                    <a:pt x="14" y="2"/>
                  </a:lnTo>
                  <a:lnTo>
                    <a:pt x="26" y="0"/>
                  </a:lnTo>
                  <a:lnTo>
                    <a:pt x="35" y="0"/>
                  </a:lnTo>
                  <a:lnTo>
                    <a:pt x="40" y="0"/>
                  </a:lnTo>
                  <a:lnTo>
                    <a:pt x="47" y="2"/>
                  </a:lnTo>
                  <a:lnTo>
                    <a:pt x="53" y="5"/>
                  </a:lnTo>
                  <a:lnTo>
                    <a:pt x="59" y="2"/>
                  </a:lnTo>
                  <a:lnTo>
                    <a:pt x="65" y="0"/>
                  </a:lnTo>
                  <a:lnTo>
                    <a:pt x="78" y="0"/>
                  </a:lnTo>
                  <a:lnTo>
                    <a:pt x="90" y="2"/>
                  </a:lnTo>
                  <a:lnTo>
                    <a:pt x="97" y="5"/>
                  </a:lnTo>
                  <a:lnTo>
                    <a:pt x="100" y="8"/>
                  </a:lnTo>
                  <a:lnTo>
                    <a:pt x="103" y="10"/>
                  </a:lnTo>
                  <a:lnTo>
                    <a:pt x="103" y="13"/>
                  </a:lnTo>
                  <a:lnTo>
                    <a:pt x="105" y="18"/>
                  </a:lnTo>
                  <a:lnTo>
                    <a:pt x="105" y="51"/>
                  </a:lnTo>
                </a:path>
              </a:pathLst>
            </a:custGeom>
            <a:noFill/>
            <a:ln w="9525">
              <a:noFill/>
            </a:ln>
          </p:spPr>
          <p:txBody>
            <a:bodyPr/>
            <a:lstStyle/>
            <a:p>
              <a:endParaRPr lang="zh-CN" altLang="en-US"/>
            </a:p>
          </p:txBody>
        </p:sp>
        <p:sp>
          <p:nvSpPr>
            <p:cNvPr id="21" name="Freeform 27"/>
            <p:cNvSpPr/>
            <p:nvPr/>
          </p:nvSpPr>
          <p:spPr>
            <a:xfrm>
              <a:off x="1889" y="335"/>
              <a:ext cx="56" cy="20"/>
            </a:xfrm>
            <a:custGeom>
              <a:avLst/>
              <a:gdLst/>
              <a:ahLst/>
              <a:cxnLst>
                <a:cxn ang="0">
                  <a:pos x="56" y="11"/>
                </a:cxn>
                <a:cxn ang="0">
                  <a:pos x="56" y="11"/>
                </a:cxn>
                <a:cxn ang="0">
                  <a:pos x="56" y="9"/>
                </a:cxn>
                <a:cxn ang="0">
                  <a:pos x="56" y="6"/>
                </a:cxn>
                <a:cxn ang="0">
                  <a:pos x="56" y="3"/>
                </a:cxn>
                <a:cxn ang="0">
                  <a:pos x="56" y="0"/>
                </a:cxn>
                <a:cxn ang="0">
                  <a:pos x="13" y="0"/>
                </a:cxn>
                <a:cxn ang="0">
                  <a:pos x="5" y="2"/>
                </a:cxn>
                <a:cxn ang="0">
                  <a:pos x="1" y="5"/>
                </a:cxn>
                <a:cxn ang="0">
                  <a:pos x="0" y="8"/>
                </a:cxn>
                <a:cxn ang="0">
                  <a:pos x="0" y="14"/>
                </a:cxn>
                <a:cxn ang="0">
                  <a:pos x="1" y="17"/>
                </a:cxn>
                <a:cxn ang="0">
                  <a:pos x="5" y="18"/>
                </a:cxn>
                <a:cxn ang="0">
                  <a:pos x="13" y="20"/>
                </a:cxn>
                <a:cxn ang="0">
                  <a:pos x="44" y="20"/>
                </a:cxn>
                <a:cxn ang="0">
                  <a:pos x="50" y="20"/>
                </a:cxn>
                <a:cxn ang="0">
                  <a:pos x="53" y="18"/>
                </a:cxn>
                <a:cxn ang="0">
                  <a:pos x="56" y="15"/>
                </a:cxn>
                <a:cxn ang="0">
                  <a:pos x="56" y="11"/>
                </a:cxn>
              </a:cxnLst>
              <a:rect l="0" t="0" r="0" b="0"/>
              <a:pathLst>
                <a:path w="56" h="20">
                  <a:moveTo>
                    <a:pt x="56" y="11"/>
                  </a:moveTo>
                  <a:lnTo>
                    <a:pt x="56" y="11"/>
                  </a:lnTo>
                  <a:lnTo>
                    <a:pt x="56" y="9"/>
                  </a:lnTo>
                  <a:lnTo>
                    <a:pt x="56" y="6"/>
                  </a:lnTo>
                  <a:lnTo>
                    <a:pt x="56" y="3"/>
                  </a:lnTo>
                  <a:lnTo>
                    <a:pt x="56" y="0"/>
                  </a:lnTo>
                  <a:lnTo>
                    <a:pt x="13" y="0"/>
                  </a:lnTo>
                  <a:lnTo>
                    <a:pt x="5" y="2"/>
                  </a:lnTo>
                  <a:lnTo>
                    <a:pt x="1" y="5"/>
                  </a:lnTo>
                  <a:lnTo>
                    <a:pt x="0" y="8"/>
                  </a:lnTo>
                  <a:lnTo>
                    <a:pt x="0" y="14"/>
                  </a:lnTo>
                  <a:lnTo>
                    <a:pt x="1" y="17"/>
                  </a:lnTo>
                  <a:lnTo>
                    <a:pt x="5" y="18"/>
                  </a:lnTo>
                  <a:lnTo>
                    <a:pt x="13" y="20"/>
                  </a:lnTo>
                  <a:lnTo>
                    <a:pt x="44" y="20"/>
                  </a:lnTo>
                  <a:lnTo>
                    <a:pt x="50" y="20"/>
                  </a:lnTo>
                  <a:lnTo>
                    <a:pt x="53" y="18"/>
                  </a:lnTo>
                  <a:lnTo>
                    <a:pt x="56" y="15"/>
                  </a:lnTo>
                  <a:lnTo>
                    <a:pt x="56" y="11"/>
                  </a:lnTo>
                </a:path>
              </a:pathLst>
            </a:custGeom>
            <a:noFill/>
            <a:ln w="9525">
              <a:noFill/>
            </a:ln>
          </p:spPr>
          <p:txBody>
            <a:bodyPr/>
            <a:lstStyle/>
            <a:p>
              <a:endParaRPr lang="zh-CN" altLang="en-US"/>
            </a:p>
          </p:txBody>
        </p:sp>
        <p:sp>
          <p:nvSpPr>
            <p:cNvPr id="22" name="Freeform 28"/>
            <p:cNvSpPr/>
            <p:nvPr/>
          </p:nvSpPr>
          <p:spPr>
            <a:xfrm>
              <a:off x="1877" y="310"/>
              <a:ext cx="80" cy="55"/>
            </a:xfrm>
            <a:custGeom>
              <a:avLst/>
              <a:gdLst/>
              <a:ahLst/>
              <a:cxnLst>
                <a:cxn ang="0">
                  <a:pos x="80" y="39"/>
                </a:cxn>
                <a:cxn ang="0">
                  <a:pos x="80" y="39"/>
                </a:cxn>
                <a:cxn ang="0">
                  <a:pos x="78" y="46"/>
                </a:cxn>
                <a:cxn ang="0">
                  <a:pos x="77" y="49"/>
                </a:cxn>
                <a:cxn ang="0">
                  <a:pos x="74" y="51"/>
                </a:cxn>
                <a:cxn ang="0">
                  <a:pos x="66" y="54"/>
                </a:cxn>
                <a:cxn ang="0">
                  <a:pos x="56" y="55"/>
                </a:cxn>
                <a:cxn ang="0">
                  <a:pos x="26" y="55"/>
                </a:cxn>
                <a:cxn ang="0">
                  <a:pos x="17" y="55"/>
                </a:cxn>
                <a:cxn ang="0">
                  <a:pos x="10" y="52"/>
                </a:cxn>
                <a:cxn ang="0">
                  <a:pos x="6" y="49"/>
                </a:cxn>
                <a:cxn ang="0">
                  <a:pos x="3" y="46"/>
                </a:cxn>
                <a:cxn ang="0">
                  <a:pos x="1" y="43"/>
                </a:cxn>
                <a:cxn ang="0">
                  <a:pos x="0" y="39"/>
                </a:cxn>
                <a:cxn ang="0">
                  <a:pos x="0" y="33"/>
                </a:cxn>
                <a:cxn ang="0">
                  <a:pos x="1" y="28"/>
                </a:cxn>
                <a:cxn ang="0">
                  <a:pos x="3" y="25"/>
                </a:cxn>
                <a:cxn ang="0">
                  <a:pos x="6" y="22"/>
                </a:cxn>
                <a:cxn ang="0">
                  <a:pos x="9" y="19"/>
                </a:cxn>
                <a:cxn ang="0">
                  <a:pos x="16" y="16"/>
                </a:cxn>
                <a:cxn ang="0">
                  <a:pos x="25" y="16"/>
                </a:cxn>
                <a:cxn ang="0">
                  <a:pos x="68" y="16"/>
                </a:cxn>
                <a:cxn ang="0">
                  <a:pos x="66" y="13"/>
                </a:cxn>
                <a:cxn ang="0">
                  <a:pos x="63" y="12"/>
                </a:cxn>
                <a:cxn ang="0">
                  <a:pos x="59" y="10"/>
                </a:cxn>
                <a:cxn ang="0">
                  <a:pos x="52" y="10"/>
                </a:cxn>
                <a:cxn ang="0">
                  <a:pos x="50" y="10"/>
                </a:cxn>
                <a:cxn ang="0">
                  <a:pos x="49" y="10"/>
                </a:cxn>
                <a:cxn ang="0">
                  <a:pos x="47" y="10"/>
                </a:cxn>
                <a:cxn ang="0">
                  <a:pos x="46" y="10"/>
                </a:cxn>
                <a:cxn ang="0">
                  <a:pos x="41" y="9"/>
                </a:cxn>
                <a:cxn ang="0">
                  <a:pos x="40" y="5"/>
                </a:cxn>
                <a:cxn ang="0">
                  <a:pos x="41" y="2"/>
                </a:cxn>
                <a:cxn ang="0">
                  <a:pos x="46" y="0"/>
                </a:cxn>
                <a:cxn ang="0">
                  <a:pos x="57" y="0"/>
                </a:cxn>
                <a:cxn ang="0">
                  <a:pos x="68" y="2"/>
                </a:cxn>
                <a:cxn ang="0">
                  <a:pos x="72" y="5"/>
                </a:cxn>
                <a:cxn ang="0">
                  <a:pos x="77" y="8"/>
                </a:cxn>
                <a:cxn ang="0">
                  <a:pos x="80" y="12"/>
                </a:cxn>
                <a:cxn ang="0">
                  <a:pos x="80" y="16"/>
                </a:cxn>
                <a:cxn ang="0">
                  <a:pos x="80" y="39"/>
                </a:cxn>
              </a:cxnLst>
              <a:rect l="0" t="0" r="0" b="0"/>
              <a:pathLst>
                <a:path w="80" h="55">
                  <a:moveTo>
                    <a:pt x="80" y="39"/>
                  </a:moveTo>
                  <a:lnTo>
                    <a:pt x="80" y="39"/>
                  </a:lnTo>
                  <a:lnTo>
                    <a:pt x="78" y="46"/>
                  </a:lnTo>
                  <a:lnTo>
                    <a:pt x="77" y="49"/>
                  </a:lnTo>
                  <a:lnTo>
                    <a:pt x="74" y="51"/>
                  </a:lnTo>
                  <a:lnTo>
                    <a:pt x="66" y="54"/>
                  </a:lnTo>
                  <a:lnTo>
                    <a:pt x="56" y="55"/>
                  </a:lnTo>
                  <a:lnTo>
                    <a:pt x="26" y="55"/>
                  </a:lnTo>
                  <a:lnTo>
                    <a:pt x="17" y="55"/>
                  </a:lnTo>
                  <a:lnTo>
                    <a:pt x="10" y="52"/>
                  </a:lnTo>
                  <a:lnTo>
                    <a:pt x="6" y="49"/>
                  </a:lnTo>
                  <a:lnTo>
                    <a:pt x="3" y="46"/>
                  </a:lnTo>
                  <a:lnTo>
                    <a:pt x="1" y="43"/>
                  </a:lnTo>
                  <a:lnTo>
                    <a:pt x="0" y="39"/>
                  </a:lnTo>
                  <a:lnTo>
                    <a:pt x="0" y="33"/>
                  </a:lnTo>
                  <a:lnTo>
                    <a:pt x="1" y="28"/>
                  </a:lnTo>
                  <a:lnTo>
                    <a:pt x="3" y="25"/>
                  </a:lnTo>
                  <a:lnTo>
                    <a:pt x="6" y="22"/>
                  </a:lnTo>
                  <a:lnTo>
                    <a:pt x="9" y="19"/>
                  </a:lnTo>
                  <a:lnTo>
                    <a:pt x="16" y="16"/>
                  </a:lnTo>
                  <a:lnTo>
                    <a:pt x="25" y="16"/>
                  </a:lnTo>
                  <a:lnTo>
                    <a:pt x="68" y="16"/>
                  </a:lnTo>
                  <a:lnTo>
                    <a:pt x="66" y="13"/>
                  </a:lnTo>
                  <a:lnTo>
                    <a:pt x="63" y="12"/>
                  </a:lnTo>
                  <a:lnTo>
                    <a:pt x="59" y="10"/>
                  </a:lnTo>
                  <a:lnTo>
                    <a:pt x="52" y="10"/>
                  </a:lnTo>
                  <a:lnTo>
                    <a:pt x="50" y="10"/>
                  </a:lnTo>
                  <a:lnTo>
                    <a:pt x="49" y="10"/>
                  </a:lnTo>
                  <a:lnTo>
                    <a:pt x="47" y="10"/>
                  </a:lnTo>
                  <a:lnTo>
                    <a:pt x="46" y="10"/>
                  </a:lnTo>
                  <a:lnTo>
                    <a:pt x="41" y="9"/>
                  </a:lnTo>
                  <a:lnTo>
                    <a:pt x="40" y="5"/>
                  </a:lnTo>
                  <a:lnTo>
                    <a:pt x="41" y="2"/>
                  </a:lnTo>
                  <a:lnTo>
                    <a:pt x="46" y="0"/>
                  </a:lnTo>
                  <a:lnTo>
                    <a:pt x="57" y="0"/>
                  </a:lnTo>
                  <a:lnTo>
                    <a:pt x="68" y="2"/>
                  </a:lnTo>
                  <a:lnTo>
                    <a:pt x="72" y="5"/>
                  </a:lnTo>
                  <a:lnTo>
                    <a:pt x="77" y="8"/>
                  </a:lnTo>
                  <a:lnTo>
                    <a:pt x="80" y="12"/>
                  </a:lnTo>
                  <a:lnTo>
                    <a:pt x="80" y="16"/>
                  </a:lnTo>
                  <a:lnTo>
                    <a:pt x="80" y="39"/>
                  </a:lnTo>
                </a:path>
              </a:pathLst>
            </a:custGeom>
            <a:noFill/>
            <a:ln w="9525">
              <a:noFill/>
            </a:ln>
          </p:spPr>
          <p:txBody>
            <a:bodyPr/>
            <a:lstStyle/>
            <a:p>
              <a:endParaRPr lang="zh-CN" altLang="en-US"/>
            </a:p>
          </p:txBody>
        </p:sp>
        <p:sp>
          <p:nvSpPr>
            <p:cNvPr id="23" name="Freeform 29"/>
            <p:cNvSpPr/>
            <p:nvPr/>
          </p:nvSpPr>
          <p:spPr>
            <a:xfrm>
              <a:off x="1800" y="320"/>
              <a:ext cx="51" cy="12"/>
            </a:xfrm>
            <a:custGeom>
              <a:avLst/>
              <a:gdLst/>
              <a:ahLst/>
              <a:cxnLst>
                <a:cxn ang="0">
                  <a:pos x="51" y="12"/>
                </a:cxn>
                <a:cxn ang="0">
                  <a:pos x="51" y="6"/>
                </a:cxn>
                <a:cxn ang="0">
                  <a:pos x="50" y="3"/>
                </a:cxn>
                <a:cxn ang="0">
                  <a:pos x="46" y="2"/>
                </a:cxn>
                <a:cxn ang="0">
                  <a:pos x="38" y="0"/>
                </a:cxn>
                <a:cxn ang="0">
                  <a:pos x="28" y="0"/>
                </a:cxn>
                <a:cxn ang="0">
                  <a:pos x="7" y="0"/>
                </a:cxn>
                <a:cxn ang="0">
                  <a:pos x="1" y="3"/>
                </a:cxn>
                <a:cxn ang="0">
                  <a:pos x="1" y="5"/>
                </a:cxn>
                <a:cxn ang="0">
                  <a:pos x="0" y="6"/>
                </a:cxn>
                <a:cxn ang="0">
                  <a:pos x="0" y="12"/>
                </a:cxn>
                <a:cxn ang="0">
                  <a:pos x="51" y="12"/>
                </a:cxn>
              </a:cxnLst>
              <a:rect l="0" t="0" r="0" b="0"/>
              <a:pathLst>
                <a:path w="51" h="12">
                  <a:moveTo>
                    <a:pt x="51" y="12"/>
                  </a:moveTo>
                  <a:lnTo>
                    <a:pt x="51" y="6"/>
                  </a:lnTo>
                  <a:lnTo>
                    <a:pt x="50" y="3"/>
                  </a:lnTo>
                  <a:lnTo>
                    <a:pt x="46" y="2"/>
                  </a:lnTo>
                  <a:lnTo>
                    <a:pt x="38" y="0"/>
                  </a:lnTo>
                  <a:lnTo>
                    <a:pt x="28" y="0"/>
                  </a:lnTo>
                  <a:lnTo>
                    <a:pt x="7" y="0"/>
                  </a:lnTo>
                  <a:lnTo>
                    <a:pt x="1" y="3"/>
                  </a:lnTo>
                  <a:lnTo>
                    <a:pt x="1" y="5"/>
                  </a:lnTo>
                  <a:lnTo>
                    <a:pt x="0" y="6"/>
                  </a:lnTo>
                  <a:lnTo>
                    <a:pt x="0" y="12"/>
                  </a:lnTo>
                  <a:lnTo>
                    <a:pt x="51" y="12"/>
                  </a:lnTo>
                </a:path>
              </a:pathLst>
            </a:custGeom>
            <a:noFill/>
            <a:ln w="9525">
              <a:noFill/>
            </a:ln>
          </p:spPr>
          <p:txBody>
            <a:bodyPr/>
            <a:lstStyle/>
            <a:p>
              <a:endParaRPr lang="zh-CN" altLang="en-US"/>
            </a:p>
          </p:txBody>
        </p:sp>
        <p:sp>
          <p:nvSpPr>
            <p:cNvPr id="24" name="Freeform 30"/>
            <p:cNvSpPr/>
            <p:nvPr/>
          </p:nvSpPr>
          <p:spPr>
            <a:xfrm>
              <a:off x="1788" y="310"/>
              <a:ext cx="75" cy="55"/>
            </a:xfrm>
            <a:custGeom>
              <a:avLst/>
              <a:gdLst/>
              <a:ahLst/>
              <a:cxnLst>
                <a:cxn ang="0">
                  <a:pos x="75" y="28"/>
                </a:cxn>
                <a:cxn ang="0">
                  <a:pos x="75" y="28"/>
                </a:cxn>
                <a:cxn ang="0">
                  <a:pos x="75" y="33"/>
                </a:cxn>
                <a:cxn ang="0">
                  <a:pos x="72" y="34"/>
                </a:cxn>
                <a:cxn ang="0">
                  <a:pos x="12" y="34"/>
                </a:cxn>
                <a:cxn ang="0">
                  <a:pos x="13" y="37"/>
                </a:cxn>
                <a:cxn ang="0">
                  <a:pos x="15" y="40"/>
                </a:cxn>
                <a:cxn ang="0">
                  <a:pos x="18" y="43"/>
                </a:cxn>
                <a:cxn ang="0">
                  <a:pos x="22" y="45"/>
                </a:cxn>
                <a:cxn ang="0">
                  <a:pos x="28" y="45"/>
                </a:cxn>
                <a:cxn ang="0">
                  <a:pos x="37" y="45"/>
                </a:cxn>
                <a:cxn ang="0">
                  <a:pos x="40" y="46"/>
                </a:cxn>
                <a:cxn ang="0">
                  <a:pos x="41" y="51"/>
                </a:cxn>
                <a:cxn ang="0">
                  <a:pos x="40" y="54"/>
                </a:cxn>
                <a:cxn ang="0">
                  <a:pos x="37" y="55"/>
                </a:cxn>
                <a:cxn ang="0">
                  <a:pos x="26" y="55"/>
                </a:cxn>
                <a:cxn ang="0">
                  <a:pos x="20" y="55"/>
                </a:cxn>
                <a:cxn ang="0">
                  <a:pos x="13" y="54"/>
                </a:cxn>
                <a:cxn ang="0">
                  <a:pos x="7" y="51"/>
                </a:cxn>
                <a:cxn ang="0">
                  <a:pos x="1" y="45"/>
                </a:cxn>
                <a:cxn ang="0">
                  <a:pos x="0" y="37"/>
                </a:cxn>
                <a:cxn ang="0">
                  <a:pos x="0" y="18"/>
                </a:cxn>
                <a:cxn ang="0">
                  <a:pos x="0" y="13"/>
                </a:cxn>
                <a:cxn ang="0">
                  <a:pos x="3" y="9"/>
                </a:cxn>
                <a:cxn ang="0">
                  <a:pos x="6" y="6"/>
                </a:cxn>
                <a:cxn ang="0">
                  <a:pos x="10" y="3"/>
                </a:cxn>
                <a:cxn ang="0">
                  <a:pos x="19" y="0"/>
                </a:cxn>
                <a:cxn ang="0">
                  <a:pos x="29" y="0"/>
                </a:cxn>
                <a:cxn ang="0">
                  <a:pos x="52" y="0"/>
                </a:cxn>
                <a:cxn ang="0">
                  <a:pos x="60" y="0"/>
                </a:cxn>
                <a:cxn ang="0">
                  <a:pos x="68" y="3"/>
                </a:cxn>
                <a:cxn ang="0">
                  <a:pos x="71" y="6"/>
                </a:cxn>
                <a:cxn ang="0">
                  <a:pos x="74" y="8"/>
                </a:cxn>
                <a:cxn ang="0">
                  <a:pos x="75" y="12"/>
                </a:cxn>
                <a:cxn ang="0">
                  <a:pos x="75" y="15"/>
                </a:cxn>
                <a:cxn ang="0">
                  <a:pos x="75" y="28"/>
                </a:cxn>
              </a:cxnLst>
              <a:rect l="0" t="0" r="0" b="0"/>
              <a:pathLst>
                <a:path w="75" h="55">
                  <a:moveTo>
                    <a:pt x="75" y="28"/>
                  </a:moveTo>
                  <a:lnTo>
                    <a:pt x="75" y="28"/>
                  </a:lnTo>
                  <a:lnTo>
                    <a:pt x="75" y="33"/>
                  </a:lnTo>
                  <a:lnTo>
                    <a:pt x="72" y="34"/>
                  </a:lnTo>
                  <a:lnTo>
                    <a:pt x="12" y="34"/>
                  </a:lnTo>
                  <a:lnTo>
                    <a:pt x="13" y="37"/>
                  </a:lnTo>
                  <a:lnTo>
                    <a:pt x="15" y="40"/>
                  </a:lnTo>
                  <a:lnTo>
                    <a:pt x="18" y="43"/>
                  </a:lnTo>
                  <a:lnTo>
                    <a:pt x="22" y="45"/>
                  </a:lnTo>
                  <a:lnTo>
                    <a:pt x="28" y="45"/>
                  </a:lnTo>
                  <a:lnTo>
                    <a:pt x="37" y="45"/>
                  </a:lnTo>
                  <a:lnTo>
                    <a:pt x="40" y="46"/>
                  </a:lnTo>
                  <a:lnTo>
                    <a:pt x="41" y="51"/>
                  </a:lnTo>
                  <a:lnTo>
                    <a:pt x="40" y="54"/>
                  </a:lnTo>
                  <a:lnTo>
                    <a:pt x="37" y="55"/>
                  </a:lnTo>
                  <a:lnTo>
                    <a:pt x="26" y="55"/>
                  </a:lnTo>
                  <a:lnTo>
                    <a:pt x="20" y="55"/>
                  </a:lnTo>
                  <a:lnTo>
                    <a:pt x="13" y="54"/>
                  </a:lnTo>
                  <a:lnTo>
                    <a:pt x="7" y="51"/>
                  </a:lnTo>
                  <a:lnTo>
                    <a:pt x="1" y="45"/>
                  </a:lnTo>
                  <a:lnTo>
                    <a:pt x="0" y="37"/>
                  </a:lnTo>
                  <a:lnTo>
                    <a:pt x="0" y="18"/>
                  </a:lnTo>
                  <a:lnTo>
                    <a:pt x="0" y="13"/>
                  </a:lnTo>
                  <a:lnTo>
                    <a:pt x="3" y="9"/>
                  </a:lnTo>
                  <a:lnTo>
                    <a:pt x="6" y="6"/>
                  </a:lnTo>
                  <a:lnTo>
                    <a:pt x="10" y="3"/>
                  </a:lnTo>
                  <a:lnTo>
                    <a:pt x="19" y="0"/>
                  </a:lnTo>
                  <a:lnTo>
                    <a:pt x="29" y="0"/>
                  </a:lnTo>
                  <a:lnTo>
                    <a:pt x="52" y="0"/>
                  </a:lnTo>
                  <a:lnTo>
                    <a:pt x="60" y="0"/>
                  </a:lnTo>
                  <a:lnTo>
                    <a:pt x="68" y="3"/>
                  </a:lnTo>
                  <a:lnTo>
                    <a:pt x="71" y="6"/>
                  </a:lnTo>
                  <a:lnTo>
                    <a:pt x="74" y="8"/>
                  </a:lnTo>
                  <a:lnTo>
                    <a:pt x="75" y="12"/>
                  </a:lnTo>
                  <a:lnTo>
                    <a:pt x="75" y="15"/>
                  </a:lnTo>
                  <a:lnTo>
                    <a:pt x="75" y="28"/>
                  </a:lnTo>
                </a:path>
              </a:pathLst>
            </a:custGeom>
            <a:noFill/>
            <a:ln w="9525">
              <a:noFill/>
            </a:ln>
          </p:spPr>
          <p:txBody>
            <a:bodyPr/>
            <a:lstStyle/>
            <a:p>
              <a:endParaRPr lang="zh-CN" altLang="en-US"/>
            </a:p>
          </p:txBody>
        </p:sp>
        <p:sp>
          <p:nvSpPr>
            <p:cNvPr id="25" name="Freeform 31"/>
            <p:cNvSpPr/>
            <p:nvPr/>
          </p:nvSpPr>
          <p:spPr>
            <a:xfrm>
              <a:off x="1742" y="310"/>
              <a:ext cx="37" cy="55"/>
            </a:xfrm>
            <a:custGeom>
              <a:avLst/>
              <a:gdLst/>
              <a:ahLst/>
              <a:cxnLst>
                <a:cxn ang="0">
                  <a:pos x="37" y="6"/>
                </a:cxn>
                <a:cxn ang="0">
                  <a:pos x="37" y="6"/>
                </a:cxn>
                <a:cxn ang="0">
                  <a:pos x="35" y="9"/>
                </a:cxn>
                <a:cxn ang="0">
                  <a:pos x="31" y="10"/>
                </a:cxn>
                <a:cxn ang="0">
                  <a:pos x="28" y="10"/>
                </a:cxn>
                <a:cxn ang="0">
                  <a:pos x="26" y="10"/>
                </a:cxn>
                <a:cxn ang="0">
                  <a:pos x="21" y="10"/>
                </a:cxn>
                <a:cxn ang="0">
                  <a:pos x="16" y="12"/>
                </a:cxn>
                <a:cxn ang="0">
                  <a:pos x="13" y="13"/>
                </a:cxn>
                <a:cxn ang="0">
                  <a:pos x="13" y="16"/>
                </a:cxn>
                <a:cxn ang="0">
                  <a:pos x="13" y="51"/>
                </a:cxn>
                <a:cxn ang="0">
                  <a:pos x="12" y="54"/>
                </a:cxn>
                <a:cxn ang="0">
                  <a:pos x="10" y="55"/>
                </a:cxn>
                <a:cxn ang="0">
                  <a:pos x="4" y="55"/>
                </a:cxn>
                <a:cxn ang="0">
                  <a:pos x="1" y="54"/>
                </a:cxn>
                <a:cxn ang="0">
                  <a:pos x="0" y="51"/>
                </a:cxn>
                <a:cxn ang="0">
                  <a:pos x="0" y="16"/>
                </a:cxn>
                <a:cxn ang="0">
                  <a:pos x="1" y="12"/>
                </a:cxn>
                <a:cxn ang="0">
                  <a:pos x="3" y="8"/>
                </a:cxn>
                <a:cxn ang="0">
                  <a:pos x="7" y="5"/>
                </a:cxn>
                <a:cxn ang="0">
                  <a:pos x="12" y="3"/>
                </a:cxn>
                <a:cxn ang="0">
                  <a:pos x="21" y="0"/>
                </a:cxn>
                <a:cxn ang="0">
                  <a:pos x="31" y="0"/>
                </a:cxn>
                <a:cxn ang="0">
                  <a:pos x="35" y="2"/>
                </a:cxn>
                <a:cxn ang="0">
                  <a:pos x="37" y="6"/>
                </a:cxn>
              </a:cxnLst>
              <a:rect l="0" t="0" r="0" b="0"/>
              <a:pathLst>
                <a:path w="37" h="55">
                  <a:moveTo>
                    <a:pt x="37" y="6"/>
                  </a:moveTo>
                  <a:lnTo>
                    <a:pt x="37" y="6"/>
                  </a:lnTo>
                  <a:lnTo>
                    <a:pt x="35" y="9"/>
                  </a:lnTo>
                  <a:lnTo>
                    <a:pt x="31" y="10"/>
                  </a:lnTo>
                  <a:lnTo>
                    <a:pt x="28" y="10"/>
                  </a:lnTo>
                  <a:lnTo>
                    <a:pt x="26" y="10"/>
                  </a:lnTo>
                  <a:lnTo>
                    <a:pt x="21" y="10"/>
                  </a:lnTo>
                  <a:lnTo>
                    <a:pt x="16" y="12"/>
                  </a:lnTo>
                  <a:lnTo>
                    <a:pt x="13" y="13"/>
                  </a:lnTo>
                  <a:lnTo>
                    <a:pt x="13" y="16"/>
                  </a:lnTo>
                  <a:lnTo>
                    <a:pt x="13" y="51"/>
                  </a:lnTo>
                  <a:lnTo>
                    <a:pt x="12" y="54"/>
                  </a:lnTo>
                  <a:lnTo>
                    <a:pt x="10" y="55"/>
                  </a:lnTo>
                  <a:lnTo>
                    <a:pt x="4" y="55"/>
                  </a:lnTo>
                  <a:lnTo>
                    <a:pt x="1" y="54"/>
                  </a:lnTo>
                  <a:lnTo>
                    <a:pt x="0" y="51"/>
                  </a:lnTo>
                  <a:lnTo>
                    <a:pt x="0" y="16"/>
                  </a:lnTo>
                  <a:lnTo>
                    <a:pt x="1" y="12"/>
                  </a:lnTo>
                  <a:lnTo>
                    <a:pt x="3" y="8"/>
                  </a:lnTo>
                  <a:lnTo>
                    <a:pt x="7" y="5"/>
                  </a:lnTo>
                  <a:lnTo>
                    <a:pt x="12" y="3"/>
                  </a:lnTo>
                  <a:lnTo>
                    <a:pt x="21" y="0"/>
                  </a:lnTo>
                  <a:lnTo>
                    <a:pt x="31" y="0"/>
                  </a:lnTo>
                  <a:lnTo>
                    <a:pt x="35" y="2"/>
                  </a:lnTo>
                  <a:lnTo>
                    <a:pt x="37" y="6"/>
                  </a:lnTo>
                </a:path>
              </a:pathLst>
            </a:custGeom>
            <a:noFill/>
            <a:ln w="9525">
              <a:noFill/>
            </a:ln>
          </p:spPr>
          <p:txBody>
            <a:bodyPr/>
            <a:lstStyle/>
            <a:p>
              <a:endParaRPr lang="zh-CN" altLang="en-US"/>
            </a:p>
          </p:txBody>
        </p:sp>
        <p:sp>
          <p:nvSpPr>
            <p:cNvPr id="26" name="Freeform 32"/>
            <p:cNvSpPr/>
            <p:nvPr/>
          </p:nvSpPr>
          <p:spPr>
            <a:xfrm>
              <a:off x="1663" y="320"/>
              <a:ext cx="54" cy="35"/>
            </a:xfrm>
            <a:custGeom>
              <a:avLst/>
              <a:gdLst/>
              <a:ahLst/>
              <a:cxnLst>
                <a:cxn ang="0">
                  <a:pos x="54" y="29"/>
                </a:cxn>
                <a:cxn ang="0">
                  <a:pos x="54" y="0"/>
                </a:cxn>
                <a:cxn ang="0">
                  <a:pos x="17" y="0"/>
                </a:cxn>
                <a:cxn ang="0">
                  <a:pos x="11" y="0"/>
                </a:cxn>
                <a:cxn ang="0">
                  <a:pos x="5" y="2"/>
                </a:cxn>
                <a:cxn ang="0">
                  <a:pos x="2" y="5"/>
                </a:cxn>
                <a:cxn ang="0">
                  <a:pos x="0" y="8"/>
                </a:cxn>
                <a:cxn ang="0">
                  <a:pos x="0" y="27"/>
                </a:cxn>
                <a:cxn ang="0">
                  <a:pos x="2" y="32"/>
                </a:cxn>
                <a:cxn ang="0">
                  <a:pos x="8" y="35"/>
                </a:cxn>
                <a:cxn ang="0">
                  <a:pos x="18" y="35"/>
                </a:cxn>
                <a:cxn ang="0">
                  <a:pos x="34" y="35"/>
                </a:cxn>
                <a:cxn ang="0">
                  <a:pos x="43" y="35"/>
                </a:cxn>
                <a:cxn ang="0">
                  <a:pos x="49" y="33"/>
                </a:cxn>
                <a:cxn ang="0">
                  <a:pos x="52" y="32"/>
                </a:cxn>
                <a:cxn ang="0">
                  <a:pos x="54" y="29"/>
                </a:cxn>
              </a:cxnLst>
              <a:rect l="0" t="0" r="0" b="0"/>
              <a:pathLst>
                <a:path w="54" h="35">
                  <a:moveTo>
                    <a:pt x="54" y="29"/>
                  </a:moveTo>
                  <a:lnTo>
                    <a:pt x="54" y="0"/>
                  </a:lnTo>
                  <a:lnTo>
                    <a:pt x="17" y="0"/>
                  </a:lnTo>
                  <a:lnTo>
                    <a:pt x="11" y="0"/>
                  </a:lnTo>
                  <a:lnTo>
                    <a:pt x="5" y="2"/>
                  </a:lnTo>
                  <a:lnTo>
                    <a:pt x="2" y="5"/>
                  </a:lnTo>
                  <a:lnTo>
                    <a:pt x="0" y="8"/>
                  </a:lnTo>
                  <a:lnTo>
                    <a:pt x="0" y="27"/>
                  </a:lnTo>
                  <a:lnTo>
                    <a:pt x="2" y="32"/>
                  </a:lnTo>
                  <a:lnTo>
                    <a:pt x="8" y="35"/>
                  </a:lnTo>
                  <a:lnTo>
                    <a:pt x="18" y="35"/>
                  </a:lnTo>
                  <a:lnTo>
                    <a:pt x="34" y="35"/>
                  </a:lnTo>
                  <a:lnTo>
                    <a:pt x="43" y="35"/>
                  </a:lnTo>
                  <a:lnTo>
                    <a:pt x="49" y="33"/>
                  </a:lnTo>
                  <a:lnTo>
                    <a:pt x="52" y="32"/>
                  </a:lnTo>
                  <a:lnTo>
                    <a:pt x="54" y="29"/>
                  </a:lnTo>
                </a:path>
              </a:pathLst>
            </a:custGeom>
            <a:noFill/>
            <a:ln w="9525">
              <a:noFill/>
            </a:ln>
          </p:spPr>
          <p:txBody>
            <a:bodyPr/>
            <a:lstStyle/>
            <a:p>
              <a:endParaRPr lang="zh-CN" altLang="en-US"/>
            </a:p>
          </p:txBody>
        </p:sp>
        <p:sp>
          <p:nvSpPr>
            <p:cNvPr id="27" name="Freeform 33"/>
            <p:cNvSpPr/>
            <p:nvPr/>
          </p:nvSpPr>
          <p:spPr>
            <a:xfrm>
              <a:off x="1651" y="295"/>
              <a:ext cx="77" cy="70"/>
            </a:xfrm>
            <a:custGeom>
              <a:avLst/>
              <a:gdLst/>
              <a:ahLst/>
              <a:cxnLst>
                <a:cxn ang="0">
                  <a:pos x="77" y="54"/>
                </a:cxn>
                <a:cxn ang="0">
                  <a:pos x="77" y="54"/>
                </a:cxn>
                <a:cxn ang="0">
                  <a:pos x="77" y="57"/>
                </a:cxn>
                <a:cxn ang="0">
                  <a:pos x="74" y="61"/>
                </a:cxn>
                <a:cxn ang="0">
                  <a:pos x="71" y="64"/>
                </a:cxn>
                <a:cxn ang="0">
                  <a:pos x="67" y="67"/>
                </a:cxn>
                <a:cxn ang="0">
                  <a:pos x="58" y="70"/>
                </a:cxn>
                <a:cxn ang="0">
                  <a:pos x="48" y="70"/>
                </a:cxn>
                <a:cxn ang="0">
                  <a:pos x="30" y="70"/>
                </a:cxn>
                <a:cxn ang="0">
                  <a:pos x="17" y="69"/>
                </a:cxn>
                <a:cxn ang="0">
                  <a:pos x="8" y="66"/>
                </a:cxn>
                <a:cxn ang="0">
                  <a:pos x="5" y="64"/>
                </a:cxn>
                <a:cxn ang="0">
                  <a:pos x="3" y="61"/>
                </a:cxn>
                <a:cxn ang="0">
                  <a:pos x="2" y="58"/>
                </a:cxn>
                <a:cxn ang="0">
                  <a:pos x="0" y="55"/>
                </a:cxn>
                <a:cxn ang="0">
                  <a:pos x="0" y="48"/>
                </a:cxn>
                <a:cxn ang="0">
                  <a:pos x="0" y="33"/>
                </a:cxn>
                <a:cxn ang="0">
                  <a:pos x="2" y="28"/>
                </a:cxn>
                <a:cxn ang="0">
                  <a:pos x="3" y="25"/>
                </a:cxn>
                <a:cxn ang="0">
                  <a:pos x="5" y="23"/>
                </a:cxn>
                <a:cxn ang="0">
                  <a:pos x="8" y="20"/>
                </a:cxn>
                <a:cxn ang="0">
                  <a:pos x="17" y="17"/>
                </a:cxn>
                <a:cxn ang="0">
                  <a:pos x="30" y="15"/>
                </a:cxn>
                <a:cxn ang="0">
                  <a:pos x="66" y="15"/>
                </a:cxn>
                <a:cxn ang="0">
                  <a:pos x="66" y="5"/>
                </a:cxn>
                <a:cxn ang="0">
                  <a:pos x="67" y="2"/>
                </a:cxn>
                <a:cxn ang="0">
                  <a:pos x="70" y="0"/>
                </a:cxn>
                <a:cxn ang="0">
                  <a:pos x="74" y="0"/>
                </a:cxn>
                <a:cxn ang="0">
                  <a:pos x="77" y="2"/>
                </a:cxn>
                <a:cxn ang="0">
                  <a:pos x="77" y="5"/>
                </a:cxn>
                <a:cxn ang="0">
                  <a:pos x="77" y="54"/>
                </a:cxn>
              </a:cxnLst>
              <a:rect l="0" t="0" r="0" b="0"/>
              <a:pathLst>
                <a:path w="77" h="70">
                  <a:moveTo>
                    <a:pt x="77" y="54"/>
                  </a:moveTo>
                  <a:lnTo>
                    <a:pt x="77" y="54"/>
                  </a:lnTo>
                  <a:lnTo>
                    <a:pt x="77" y="57"/>
                  </a:lnTo>
                  <a:lnTo>
                    <a:pt x="74" y="61"/>
                  </a:lnTo>
                  <a:lnTo>
                    <a:pt x="71" y="64"/>
                  </a:lnTo>
                  <a:lnTo>
                    <a:pt x="67" y="67"/>
                  </a:lnTo>
                  <a:lnTo>
                    <a:pt x="58" y="70"/>
                  </a:lnTo>
                  <a:lnTo>
                    <a:pt x="48" y="70"/>
                  </a:lnTo>
                  <a:lnTo>
                    <a:pt x="30" y="70"/>
                  </a:lnTo>
                  <a:lnTo>
                    <a:pt x="17" y="69"/>
                  </a:lnTo>
                  <a:lnTo>
                    <a:pt x="8" y="66"/>
                  </a:lnTo>
                  <a:lnTo>
                    <a:pt x="5" y="64"/>
                  </a:lnTo>
                  <a:lnTo>
                    <a:pt x="3" y="61"/>
                  </a:lnTo>
                  <a:lnTo>
                    <a:pt x="2" y="58"/>
                  </a:lnTo>
                  <a:lnTo>
                    <a:pt x="0" y="55"/>
                  </a:lnTo>
                  <a:lnTo>
                    <a:pt x="0" y="48"/>
                  </a:lnTo>
                  <a:lnTo>
                    <a:pt x="0" y="33"/>
                  </a:lnTo>
                  <a:lnTo>
                    <a:pt x="2" y="28"/>
                  </a:lnTo>
                  <a:lnTo>
                    <a:pt x="3" y="25"/>
                  </a:lnTo>
                  <a:lnTo>
                    <a:pt x="5" y="23"/>
                  </a:lnTo>
                  <a:lnTo>
                    <a:pt x="8" y="20"/>
                  </a:lnTo>
                  <a:lnTo>
                    <a:pt x="17" y="17"/>
                  </a:lnTo>
                  <a:lnTo>
                    <a:pt x="30" y="15"/>
                  </a:lnTo>
                  <a:lnTo>
                    <a:pt x="66" y="15"/>
                  </a:lnTo>
                  <a:lnTo>
                    <a:pt x="66" y="5"/>
                  </a:lnTo>
                  <a:lnTo>
                    <a:pt x="67" y="2"/>
                  </a:lnTo>
                  <a:lnTo>
                    <a:pt x="70" y="0"/>
                  </a:lnTo>
                  <a:lnTo>
                    <a:pt x="74" y="0"/>
                  </a:lnTo>
                  <a:lnTo>
                    <a:pt x="77" y="2"/>
                  </a:lnTo>
                  <a:lnTo>
                    <a:pt x="77" y="5"/>
                  </a:lnTo>
                  <a:lnTo>
                    <a:pt x="77" y="54"/>
                  </a:lnTo>
                </a:path>
              </a:pathLst>
            </a:custGeom>
            <a:noFill/>
            <a:ln w="9525">
              <a:noFill/>
            </a:ln>
          </p:spPr>
          <p:txBody>
            <a:bodyPr/>
            <a:lstStyle/>
            <a:p>
              <a:endParaRPr lang="zh-CN" altLang="en-US"/>
            </a:p>
          </p:txBody>
        </p:sp>
        <p:sp>
          <p:nvSpPr>
            <p:cNvPr id="28" name="Freeform 34"/>
            <p:cNvSpPr/>
            <p:nvPr/>
          </p:nvSpPr>
          <p:spPr>
            <a:xfrm>
              <a:off x="1576" y="310"/>
              <a:ext cx="35" cy="55"/>
            </a:xfrm>
            <a:custGeom>
              <a:avLst/>
              <a:gdLst/>
              <a:ahLst/>
              <a:cxnLst>
                <a:cxn ang="0">
                  <a:pos x="35" y="6"/>
                </a:cxn>
                <a:cxn ang="0">
                  <a:pos x="35" y="6"/>
                </a:cxn>
                <a:cxn ang="0">
                  <a:pos x="34" y="9"/>
                </a:cxn>
                <a:cxn ang="0">
                  <a:pos x="29" y="10"/>
                </a:cxn>
                <a:cxn ang="0">
                  <a:pos x="28" y="10"/>
                </a:cxn>
                <a:cxn ang="0">
                  <a:pos x="25" y="10"/>
                </a:cxn>
                <a:cxn ang="0">
                  <a:pos x="19" y="10"/>
                </a:cxn>
                <a:cxn ang="0">
                  <a:pos x="15" y="12"/>
                </a:cxn>
                <a:cxn ang="0">
                  <a:pos x="12" y="13"/>
                </a:cxn>
                <a:cxn ang="0">
                  <a:pos x="12" y="16"/>
                </a:cxn>
                <a:cxn ang="0">
                  <a:pos x="12" y="51"/>
                </a:cxn>
                <a:cxn ang="0">
                  <a:pos x="10" y="54"/>
                </a:cxn>
                <a:cxn ang="0">
                  <a:pos x="9" y="55"/>
                </a:cxn>
                <a:cxn ang="0">
                  <a:pos x="3" y="55"/>
                </a:cxn>
                <a:cxn ang="0">
                  <a:pos x="0" y="54"/>
                </a:cxn>
                <a:cxn ang="0">
                  <a:pos x="0" y="51"/>
                </a:cxn>
                <a:cxn ang="0">
                  <a:pos x="0" y="16"/>
                </a:cxn>
                <a:cxn ang="0">
                  <a:pos x="0" y="12"/>
                </a:cxn>
                <a:cxn ang="0">
                  <a:pos x="1" y="8"/>
                </a:cxn>
                <a:cxn ang="0">
                  <a:pos x="6" y="5"/>
                </a:cxn>
                <a:cxn ang="0">
                  <a:pos x="10" y="3"/>
                </a:cxn>
                <a:cxn ang="0">
                  <a:pos x="19" y="0"/>
                </a:cxn>
                <a:cxn ang="0">
                  <a:pos x="31" y="0"/>
                </a:cxn>
                <a:cxn ang="0">
                  <a:pos x="34" y="2"/>
                </a:cxn>
                <a:cxn ang="0">
                  <a:pos x="35" y="6"/>
                </a:cxn>
              </a:cxnLst>
              <a:rect l="0" t="0" r="0" b="0"/>
              <a:pathLst>
                <a:path w="35" h="55">
                  <a:moveTo>
                    <a:pt x="35" y="6"/>
                  </a:moveTo>
                  <a:lnTo>
                    <a:pt x="35" y="6"/>
                  </a:lnTo>
                  <a:lnTo>
                    <a:pt x="34" y="9"/>
                  </a:lnTo>
                  <a:lnTo>
                    <a:pt x="29" y="10"/>
                  </a:lnTo>
                  <a:lnTo>
                    <a:pt x="28" y="10"/>
                  </a:lnTo>
                  <a:lnTo>
                    <a:pt x="25" y="10"/>
                  </a:lnTo>
                  <a:lnTo>
                    <a:pt x="19" y="10"/>
                  </a:lnTo>
                  <a:lnTo>
                    <a:pt x="15" y="12"/>
                  </a:lnTo>
                  <a:lnTo>
                    <a:pt x="12" y="13"/>
                  </a:lnTo>
                  <a:lnTo>
                    <a:pt x="12" y="16"/>
                  </a:lnTo>
                  <a:lnTo>
                    <a:pt x="12" y="51"/>
                  </a:lnTo>
                  <a:lnTo>
                    <a:pt x="10" y="54"/>
                  </a:lnTo>
                  <a:lnTo>
                    <a:pt x="9" y="55"/>
                  </a:lnTo>
                  <a:lnTo>
                    <a:pt x="3" y="55"/>
                  </a:lnTo>
                  <a:lnTo>
                    <a:pt x="0" y="54"/>
                  </a:lnTo>
                  <a:lnTo>
                    <a:pt x="0" y="51"/>
                  </a:lnTo>
                  <a:lnTo>
                    <a:pt x="0" y="16"/>
                  </a:lnTo>
                  <a:lnTo>
                    <a:pt x="0" y="12"/>
                  </a:lnTo>
                  <a:lnTo>
                    <a:pt x="1" y="8"/>
                  </a:lnTo>
                  <a:lnTo>
                    <a:pt x="6" y="5"/>
                  </a:lnTo>
                  <a:lnTo>
                    <a:pt x="10" y="3"/>
                  </a:lnTo>
                  <a:lnTo>
                    <a:pt x="19" y="0"/>
                  </a:lnTo>
                  <a:lnTo>
                    <a:pt x="31" y="0"/>
                  </a:lnTo>
                  <a:lnTo>
                    <a:pt x="34" y="2"/>
                  </a:lnTo>
                  <a:lnTo>
                    <a:pt x="35" y="6"/>
                  </a:lnTo>
                </a:path>
              </a:pathLst>
            </a:custGeom>
            <a:noFill/>
            <a:ln w="9525">
              <a:noFill/>
            </a:ln>
          </p:spPr>
          <p:txBody>
            <a:bodyPr/>
            <a:lstStyle/>
            <a:p>
              <a:endParaRPr lang="zh-CN" altLang="en-US"/>
            </a:p>
          </p:txBody>
        </p:sp>
        <p:sp>
          <p:nvSpPr>
            <p:cNvPr id="29" name="Freeform 35"/>
            <p:cNvSpPr/>
            <p:nvPr/>
          </p:nvSpPr>
          <p:spPr>
            <a:xfrm>
              <a:off x="1484" y="310"/>
              <a:ext cx="77" cy="55"/>
            </a:xfrm>
            <a:custGeom>
              <a:avLst/>
              <a:gdLst/>
              <a:ahLst/>
              <a:cxnLst>
                <a:cxn ang="0">
                  <a:pos x="77" y="39"/>
                </a:cxn>
                <a:cxn ang="0">
                  <a:pos x="77" y="39"/>
                </a:cxn>
                <a:cxn ang="0">
                  <a:pos x="77" y="43"/>
                </a:cxn>
                <a:cxn ang="0">
                  <a:pos x="75" y="46"/>
                </a:cxn>
                <a:cxn ang="0">
                  <a:pos x="72" y="49"/>
                </a:cxn>
                <a:cxn ang="0">
                  <a:pos x="68" y="51"/>
                </a:cxn>
                <a:cxn ang="0">
                  <a:pos x="58" y="55"/>
                </a:cxn>
                <a:cxn ang="0">
                  <a:pos x="43" y="55"/>
                </a:cxn>
                <a:cxn ang="0">
                  <a:pos x="40" y="55"/>
                </a:cxn>
                <a:cxn ang="0">
                  <a:pos x="37" y="55"/>
                </a:cxn>
                <a:cxn ang="0">
                  <a:pos x="35" y="55"/>
                </a:cxn>
                <a:cxn ang="0">
                  <a:pos x="34" y="55"/>
                </a:cxn>
                <a:cxn ang="0">
                  <a:pos x="32" y="55"/>
                </a:cxn>
                <a:cxn ang="0">
                  <a:pos x="29" y="55"/>
                </a:cxn>
                <a:cxn ang="0">
                  <a:pos x="18" y="54"/>
                </a:cxn>
                <a:cxn ang="0">
                  <a:pos x="7" y="51"/>
                </a:cxn>
                <a:cxn ang="0">
                  <a:pos x="4" y="49"/>
                </a:cxn>
                <a:cxn ang="0">
                  <a:pos x="3" y="46"/>
                </a:cxn>
                <a:cxn ang="0">
                  <a:pos x="1" y="43"/>
                </a:cxn>
                <a:cxn ang="0">
                  <a:pos x="0" y="39"/>
                </a:cxn>
                <a:cxn ang="0">
                  <a:pos x="0" y="5"/>
                </a:cxn>
                <a:cxn ang="0">
                  <a:pos x="1" y="2"/>
                </a:cxn>
                <a:cxn ang="0">
                  <a:pos x="4" y="0"/>
                </a:cxn>
                <a:cxn ang="0">
                  <a:pos x="10" y="0"/>
                </a:cxn>
                <a:cxn ang="0">
                  <a:pos x="12" y="2"/>
                </a:cxn>
                <a:cxn ang="0">
                  <a:pos x="13" y="5"/>
                </a:cxn>
                <a:cxn ang="0">
                  <a:pos x="13" y="39"/>
                </a:cxn>
                <a:cxn ang="0">
                  <a:pos x="13" y="42"/>
                </a:cxn>
                <a:cxn ang="0">
                  <a:pos x="18" y="43"/>
                </a:cxn>
                <a:cxn ang="0">
                  <a:pos x="22" y="45"/>
                </a:cxn>
                <a:cxn ang="0">
                  <a:pos x="29" y="45"/>
                </a:cxn>
                <a:cxn ang="0">
                  <a:pos x="49" y="45"/>
                </a:cxn>
                <a:cxn ang="0">
                  <a:pos x="56" y="45"/>
                </a:cxn>
                <a:cxn ang="0">
                  <a:pos x="61" y="43"/>
                </a:cxn>
                <a:cxn ang="0">
                  <a:pos x="64" y="42"/>
                </a:cxn>
                <a:cxn ang="0">
                  <a:pos x="65" y="39"/>
                </a:cxn>
                <a:cxn ang="0">
                  <a:pos x="65" y="5"/>
                </a:cxn>
                <a:cxn ang="0">
                  <a:pos x="65" y="2"/>
                </a:cxn>
                <a:cxn ang="0">
                  <a:pos x="68" y="0"/>
                </a:cxn>
                <a:cxn ang="0">
                  <a:pos x="72" y="0"/>
                </a:cxn>
                <a:cxn ang="0">
                  <a:pos x="77" y="2"/>
                </a:cxn>
                <a:cxn ang="0">
                  <a:pos x="77" y="5"/>
                </a:cxn>
                <a:cxn ang="0">
                  <a:pos x="77" y="39"/>
                </a:cxn>
              </a:cxnLst>
              <a:rect l="0" t="0" r="0" b="0"/>
              <a:pathLst>
                <a:path w="77" h="55">
                  <a:moveTo>
                    <a:pt x="77" y="39"/>
                  </a:moveTo>
                  <a:lnTo>
                    <a:pt x="77" y="39"/>
                  </a:lnTo>
                  <a:lnTo>
                    <a:pt x="77" y="43"/>
                  </a:lnTo>
                  <a:lnTo>
                    <a:pt x="75" y="46"/>
                  </a:lnTo>
                  <a:lnTo>
                    <a:pt x="72" y="49"/>
                  </a:lnTo>
                  <a:lnTo>
                    <a:pt x="68" y="51"/>
                  </a:lnTo>
                  <a:lnTo>
                    <a:pt x="58" y="55"/>
                  </a:lnTo>
                  <a:lnTo>
                    <a:pt x="43" y="55"/>
                  </a:lnTo>
                  <a:lnTo>
                    <a:pt x="40" y="55"/>
                  </a:lnTo>
                  <a:lnTo>
                    <a:pt x="37" y="55"/>
                  </a:lnTo>
                  <a:lnTo>
                    <a:pt x="35" y="55"/>
                  </a:lnTo>
                  <a:lnTo>
                    <a:pt x="34" y="55"/>
                  </a:lnTo>
                  <a:lnTo>
                    <a:pt x="32" y="55"/>
                  </a:lnTo>
                  <a:lnTo>
                    <a:pt x="29" y="55"/>
                  </a:lnTo>
                  <a:lnTo>
                    <a:pt x="18" y="54"/>
                  </a:lnTo>
                  <a:lnTo>
                    <a:pt x="7" y="51"/>
                  </a:lnTo>
                  <a:lnTo>
                    <a:pt x="4" y="49"/>
                  </a:lnTo>
                  <a:lnTo>
                    <a:pt x="3" y="46"/>
                  </a:lnTo>
                  <a:lnTo>
                    <a:pt x="1" y="43"/>
                  </a:lnTo>
                  <a:lnTo>
                    <a:pt x="0" y="39"/>
                  </a:lnTo>
                  <a:lnTo>
                    <a:pt x="0" y="5"/>
                  </a:lnTo>
                  <a:lnTo>
                    <a:pt x="1" y="2"/>
                  </a:lnTo>
                  <a:lnTo>
                    <a:pt x="4" y="0"/>
                  </a:lnTo>
                  <a:lnTo>
                    <a:pt x="10" y="0"/>
                  </a:lnTo>
                  <a:lnTo>
                    <a:pt x="12" y="2"/>
                  </a:lnTo>
                  <a:lnTo>
                    <a:pt x="13" y="5"/>
                  </a:lnTo>
                  <a:lnTo>
                    <a:pt x="13" y="39"/>
                  </a:lnTo>
                  <a:lnTo>
                    <a:pt x="13" y="42"/>
                  </a:lnTo>
                  <a:lnTo>
                    <a:pt x="18" y="43"/>
                  </a:lnTo>
                  <a:lnTo>
                    <a:pt x="22" y="45"/>
                  </a:lnTo>
                  <a:lnTo>
                    <a:pt x="29" y="45"/>
                  </a:lnTo>
                  <a:lnTo>
                    <a:pt x="49" y="45"/>
                  </a:lnTo>
                  <a:lnTo>
                    <a:pt x="56" y="45"/>
                  </a:lnTo>
                  <a:lnTo>
                    <a:pt x="61" y="43"/>
                  </a:lnTo>
                  <a:lnTo>
                    <a:pt x="64" y="42"/>
                  </a:lnTo>
                  <a:lnTo>
                    <a:pt x="65" y="39"/>
                  </a:lnTo>
                  <a:lnTo>
                    <a:pt x="65" y="5"/>
                  </a:lnTo>
                  <a:lnTo>
                    <a:pt x="65" y="2"/>
                  </a:lnTo>
                  <a:lnTo>
                    <a:pt x="68" y="0"/>
                  </a:lnTo>
                  <a:lnTo>
                    <a:pt x="72" y="0"/>
                  </a:lnTo>
                  <a:lnTo>
                    <a:pt x="77" y="2"/>
                  </a:lnTo>
                  <a:lnTo>
                    <a:pt x="77" y="5"/>
                  </a:lnTo>
                  <a:lnTo>
                    <a:pt x="77" y="39"/>
                  </a:lnTo>
                </a:path>
              </a:pathLst>
            </a:custGeom>
            <a:noFill/>
            <a:ln w="9525">
              <a:noFill/>
            </a:ln>
          </p:spPr>
          <p:txBody>
            <a:bodyPr/>
            <a:lstStyle/>
            <a:p>
              <a:endParaRPr lang="zh-CN" altLang="en-US"/>
            </a:p>
          </p:txBody>
        </p:sp>
        <p:sp>
          <p:nvSpPr>
            <p:cNvPr id="30" name="Freeform 36"/>
            <p:cNvSpPr/>
            <p:nvPr/>
          </p:nvSpPr>
          <p:spPr>
            <a:xfrm>
              <a:off x="1407" y="320"/>
              <a:ext cx="50" cy="35"/>
            </a:xfrm>
            <a:custGeom>
              <a:avLst/>
              <a:gdLst/>
              <a:ahLst/>
              <a:cxnLst>
                <a:cxn ang="0">
                  <a:pos x="50" y="29"/>
                </a:cxn>
                <a:cxn ang="0">
                  <a:pos x="50" y="6"/>
                </a:cxn>
                <a:cxn ang="0">
                  <a:pos x="49" y="3"/>
                </a:cxn>
                <a:cxn ang="0">
                  <a:pos x="46" y="2"/>
                </a:cxn>
                <a:cxn ang="0">
                  <a:pos x="41" y="0"/>
                </a:cxn>
                <a:cxn ang="0">
                  <a:pos x="35" y="0"/>
                </a:cxn>
                <a:cxn ang="0">
                  <a:pos x="16" y="0"/>
                </a:cxn>
                <a:cxn ang="0">
                  <a:pos x="6" y="2"/>
                </a:cxn>
                <a:cxn ang="0">
                  <a:pos x="1" y="3"/>
                </a:cxn>
                <a:cxn ang="0">
                  <a:pos x="0" y="8"/>
                </a:cxn>
                <a:cxn ang="0">
                  <a:pos x="0" y="29"/>
                </a:cxn>
                <a:cxn ang="0">
                  <a:pos x="1" y="32"/>
                </a:cxn>
                <a:cxn ang="0">
                  <a:pos x="6" y="33"/>
                </a:cxn>
                <a:cxn ang="0">
                  <a:pos x="16" y="35"/>
                </a:cxn>
                <a:cxn ang="0">
                  <a:pos x="35" y="35"/>
                </a:cxn>
                <a:cxn ang="0">
                  <a:pos x="44" y="33"/>
                </a:cxn>
                <a:cxn ang="0">
                  <a:pos x="49" y="32"/>
                </a:cxn>
                <a:cxn ang="0">
                  <a:pos x="50" y="29"/>
                </a:cxn>
              </a:cxnLst>
              <a:rect l="0" t="0" r="0" b="0"/>
              <a:pathLst>
                <a:path w="50" h="35">
                  <a:moveTo>
                    <a:pt x="50" y="29"/>
                  </a:moveTo>
                  <a:lnTo>
                    <a:pt x="50" y="6"/>
                  </a:lnTo>
                  <a:lnTo>
                    <a:pt x="49" y="3"/>
                  </a:lnTo>
                  <a:lnTo>
                    <a:pt x="46" y="2"/>
                  </a:lnTo>
                  <a:lnTo>
                    <a:pt x="41" y="0"/>
                  </a:lnTo>
                  <a:lnTo>
                    <a:pt x="35" y="0"/>
                  </a:lnTo>
                  <a:lnTo>
                    <a:pt x="16" y="0"/>
                  </a:lnTo>
                  <a:lnTo>
                    <a:pt x="6" y="2"/>
                  </a:lnTo>
                  <a:lnTo>
                    <a:pt x="1" y="3"/>
                  </a:lnTo>
                  <a:lnTo>
                    <a:pt x="0" y="8"/>
                  </a:lnTo>
                  <a:lnTo>
                    <a:pt x="0" y="29"/>
                  </a:lnTo>
                  <a:lnTo>
                    <a:pt x="1" y="32"/>
                  </a:lnTo>
                  <a:lnTo>
                    <a:pt x="6" y="33"/>
                  </a:lnTo>
                  <a:lnTo>
                    <a:pt x="16" y="35"/>
                  </a:lnTo>
                  <a:lnTo>
                    <a:pt x="35" y="35"/>
                  </a:lnTo>
                  <a:lnTo>
                    <a:pt x="44" y="33"/>
                  </a:lnTo>
                  <a:lnTo>
                    <a:pt x="49" y="32"/>
                  </a:lnTo>
                  <a:lnTo>
                    <a:pt x="50" y="29"/>
                  </a:lnTo>
                </a:path>
              </a:pathLst>
            </a:custGeom>
            <a:noFill/>
            <a:ln w="9525">
              <a:noFill/>
            </a:ln>
          </p:spPr>
          <p:txBody>
            <a:bodyPr/>
            <a:lstStyle/>
            <a:p>
              <a:endParaRPr lang="zh-CN" altLang="en-US"/>
            </a:p>
          </p:txBody>
        </p:sp>
        <p:sp>
          <p:nvSpPr>
            <p:cNvPr id="31" name="Freeform 37"/>
            <p:cNvSpPr/>
            <p:nvPr/>
          </p:nvSpPr>
          <p:spPr>
            <a:xfrm>
              <a:off x="1395" y="310"/>
              <a:ext cx="74" cy="55"/>
            </a:xfrm>
            <a:custGeom>
              <a:avLst/>
              <a:gdLst/>
              <a:ahLst/>
              <a:cxnLst>
                <a:cxn ang="0">
                  <a:pos x="74" y="39"/>
                </a:cxn>
                <a:cxn ang="0">
                  <a:pos x="74" y="39"/>
                </a:cxn>
                <a:cxn ang="0">
                  <a:pos x="74" y="43"/>
                </a:cxn>
                <a:cxn ang="0">
                  <a:pos x="73" y="46"/>
                </a:cxn>
                <a:cxn ang="0">
                  <a:pos x="70" y="49"/>
                </a:cxn>
                <a:cxn ang="0">
                  <a:pos x="65" y="52"/>
                </a:cxn>
                <a:cxn ang="0">
                  <a:pos x="58" y="55"/>
                </a:cxn>
                <a:cxn ang="0">
                  <a:pos x="47" y="55"/>
                </a:cxn>
                <a:cxn ang="0">
                  <a:pos x="28" y="55"/>
                </a:cxn>
                <a:cxn ang="0">
                  <a:pos x="18" y="55"/>
                </a:cxn>
                <a:cxn ang="0">
                  <a:pos x="9" y="52"/>
                </a:cxn>
                <a:cxn ang="0">
                  <a:pos x="4" y="49"/>
                </a:cxn>
                <a:cxn ang="0">
                  <a:pos x="1" y="46"/>
                </a:cxn>
                <a:cxn ang="0">
                  <a:pos x="0" y="42"/>
                </a:cxn>
                <a:cxn ang="0">
                  <a:pos x="0" y="39"/>
                </a:cxn>
                <a:cxn ang="0">
                  <a:pos x="0" y="18"/>
                </a:cxn>
                <a:cxn ang="0">
                  <a:pos x="0" y="13"/>
                </a:cxn>
                <a:cxn ang="0">
                  <a:pos x="1" y="9"/>
                </a:cxn>
                <a:cxn ang="0">
                  <a:pos x="4" y="6"/>
                </a:cxn>
                <a:cxn ang="0">
                  <a:pos x="9" y="3"/>
                </a:cxn>
                <a:cxn ang="0">
                  <a:pos x="18" y="2"/>
                </a:cxn>
                <a:cxn ang="0">
                  <a:pos x="28" y="0"/>
                </a:cxn>
                <a:cxn ang="0">
                  <a:pos x="47" y="0"/>
                </a:cxn>
                <a:cxn ang="0">
                  <a:pos x="59" y="2"/>
                </a:cxn>
                <a:cxn ang="0">
                  <a:pos x="68" y="5"/>
                </a:cxn>
                <a:cxn ang="0">
                  <a:pos x="71" y="8"/>
                </a:cxn>
                <a:cxn ang="0">
                  <a:pos x="73" y="10"/>
                </a:cxn>
                <a:cxn ang="0">
                  <a:pos x="74" y="13"/>
                </a:cxn>
                <a:cxn ang="0">
                  <a:pos x="74" y="18"/>
                </a:cxn>
                <a:cxn ang="0">
                  <a:pos x="74" y="39"/>
                </a:cxn>
              </a:cxnLst>
              <a:rect l="0" t="0" r="0" b="0"/>
              <a:pathLst>
                <a:path w="74" h="55">
                  <a:moveTo>
                    <a:pt x="74" y="39"/>
                  </a:moveTo>
                  <a:lnTo>
                    <a:pt x="74" y="39"/>
                  </a:lnTo>
                  <a:lnTo>
                    <a:pt x="74" y="43"/>
                  </a:lnTo>
                  <a:lnTo>
                    <a:pt x="73" y="46"/>
                  </a:lnTo>
                  <a:lnTo>
                    <a:pt x="70" y="49"/>
                  </a:lnTo>
                  <a:lnTo>
                    <a:pt x="65" y="52"/>
                  </a:lnTo>
                  <a:lnTo>
                    <a:pt x="58" y="55"/>
                  </a:lnTo>
                  <a:lnTo>
                    <a:pt x="47" y="55"/>
                  </a:lnTo>
                  <a:lnTo>
                    <a:pt x="28" y="55"/>
                  </a:lnTo>
                  <a:lnTo>
                    <a:pt x="18" y="55"/>
                  </a:lnTo>
                  <a:lnTo>
                    <a:pt x="9" y="52"/>
                  </a:lnTo>
                  <a:lnTo>
                    <a:pt x="4" y="49"/>
                  </a:lnTo>
                  <a:lnTo>
                    <a:pt x="1" y="46"/>
                  </a:lnTo>
                  <a:lnTo>
                    <a:pt x="0" y="42"/>
                  </a:lnTo>
                  <a:lnTo>
                    <a:pt x="0" y="39"/>
                  </a:lnTo>
                  <a:lnTo>
                    <a:pt x="0" y="18"/>
                  </a:lnTo>
                  <a:lnTo>
                    <a:pt x="0" y="13"/>
                  </a:lnTo>
                  <a:lnTo>
                    <a:pt x="1" y="9"/>
                  </a:lnTo>
                  <a:lnTo>
                    <a:pt x="4" y="6"/>
                  </a:lnTo>
                  <a:lnTo>
                    <a:pt x="9" y="3"/>
                  </a:lnTo>
                  <a:lnTo>
                    <a:pt x="18" y="2"/>
                  </a:lnTo>
                  <a:lnTo>
                    <a:pt x="28" y="0"/>
                  </a:lnTo>
                  <a:lnTo>
                    <a:pt x="47" y="0"/>
                  </a:lnTo>
                  <a:lnTo>
                    <a:pt x="59" y="2"/>
                  </a:lnTo>
                  <a:lnTo>
                    <a:pt x="68" y="5"/>
                  </a:lnTo>
                  <a:lnTo>
                    <a:pt x="71" y="8"/>
                  </a:lnTo>
                  <a:lnTo>
                    <a:pt x="73" y="10"/>
                  </a:lnTo>
                  <a:lnTo>
                    <a:pt x="74" y="13"/>
                  </a:lnTo>
                  <a:lnTo>
                    <a:pt x="74" y="18"/>
                  </a:lnTo>
                  <a:lnTo>
                    <a:pt x="74" y="39"/>
                  </a:lnTo>
                </a:path>
              </a:pathLst>
            </a:custGeom>
            <a:noFill/>
            <a:ln w="9525">
              <a:noFill/>
            </a:ln>
          </p:spPr>
          <p:txBody>
            <a:bodyPr/>
            <a:lstStyle/>
            <a:p>
              <a:endParaRPr lang="zh-CN" altLang="en-US"/>
            </a:p>
          </p:txBody>
        </p:sp>
        <p:sp>
          <p:nvSpPr>
            <p:cNvPr id="5152" name="Freeform 38"/>
            <p:cNvSpPr/>
            <p:nvPr/>
          </p:nvSpPr>
          <p:spPr>
            <a:xfrm>
              <a:off x="1290" y="295"/>
              <a:ext cx="65" cy="70"/>
            </a:xfrm>
            <a:custGeom>
              <a:avLst/>
              <a:gdLst/>
              <a:ahLst/>
              <a:cxnLst>
                <a:cxn ang="0">
                  <a:pos x="65" y="66"/>
                </a:cxn>
                <a:cxn ang="0">
                  <a:pos x="65" y="66"/>
                </a:cxn>
                <a:cxn ang="0">
                  <a:pos x="63" y="69"/>
                </a:cxn>
                <a:cxn ang="0">
                  <a:pos x="59" y="70"/>
                </a:cxn>
                <a:cxn ang="0">
                  <a:pos x="53" y="70"/>
                </a:cxn>
                <a:cxn ang="0">
                  <a:pos x="12" y="49"/>
                </a:cxn>
                <a:cxn ang="0">
                  <a:pos x="12" y="66"/>
                </a:cxn>
                <a:cxn ang="0">
                  <a:pos x="12" y="69"/>
                </a:cxn>
                <a:cxn ang="0">
                  <a:pos x="10" y="70"/>
                </a:cxn>
                <a:cxn ang="0">
                  <a:pos x="4" y="70"/>
                </a:cxn>
                <a:cxn ang="0">
                  <a:pos x="1" y="69"/>
                </a:cxn>
                <a:cxn ang="0">
                  <a:pos x="0" y="66"/>
                </a:cxn>
                <a:cxn ang="0">
                  <a:pos x="0" y="5"/>
                </a:cxn>
                <a:cxn ang="0">
                  <a:pos x="1" y="2"/>
                </a:cxn>
                <a:cxn ang="0">
                  <a:pos x="4" y="0"/>
                </a:cxn>
                <a:cxn ang="0">
                  <a:pos x="10" y="0"/>
                </a:cxn>
                <a:cxn ang="0">
                  <a:pos x="12" y="2"/>
                </a:cxn>
                <a:cxn ang="0">
                  <a:pos x="12" y="5"/>
                </a:cxn>
                <a:cxn ang="0">
                  <a:pos x="12" y="36"/>
                </a:cxn>
                <a:cxn ang="0">
                  <a:pos x="13" y="36"/>
                </a:cxn>
                <a:cxn ang="0">
                  <a:pos x="53" y="17"/>
                </a:cxn>
                <a:cxn ang="0">
                  <a:pos x="59" y="15"/>
                </a:cxn>
                <a:cxn ang="0">
                  <a:pos x="62" y="17"/>
                </a:cxn>
                <a:cxn ang="0">
                  <a:pos x="63" y="20"/>
                </a:cxn>
                <a:cxn ang="0">
                  <a:pos x="63" y="23"/>
                </a:cxn>
                <a:cxn ang="0">
                  <a:pos x="60" y="24"/>
                </a:cxn>
                <a:cxn ang="0">
                  <a:pos x="23" y="42"/>
                </a:cxn>
                <a:cxn ang="0">
                  <a:pos x="62" y="61"/>
                </a:cxn>
                <a:cxn ang="0">
                  <a:pos x="63" y="64"/>
                </a:cxn>
                <a:cxn ang="0">
                  <a:pos x="65" y="66"/>
                </a:cxn>
              </a:cxnLst>
              <a:rect l="0" t="0" r="0" b="0"/>
              <a:pathLst>
                <a:path w="65" h="70">
                  <a:moveTo>
                    <a:pt x="65" y="66"/>
                  </a:moveTo>
                  <a:lnTo>
                    <a:pt x="65" y="66"/>
                  </a:lnTo>
                  <a:lnTo>
                    <a:pt x="63" y="69"/>
                  </a:lnTo>
                  <a:lnTo>
                    <a:pt x="59" y="70"/>
                  </a:lnTo>
                  <a:lnTo>
                    <a:pt x="53" y="70"/>
                  </a:lnTo>
                  <a:lnTo>
                    <a:pt x="12" y="49"/>
                  </a:lnTo>
                  <a:lnTo>
                    <a:pt x="12" y="66"/>
                  </a:lnTo>
                  <a:lnTo>
                    <a:pt x="12" y="69"/>
                  </a:lnTo>
                  <a:lnTo>
                    <a:pt x="10" y="70"/>
                  </a:lnTo>
                  <a:lnTo>
                    <a:pt x="4" y="70"/>
                  </a:lnTo>
                  <a:lnTo>
                    <a:pt x="1" y="69"/>
                  </a:lnTo>
                  <a:lnTo>
                    <a:pt x="0" y="66"/>
                  </a:lnTo>
                  <a:lnTo>
                    <a:pt x="0" y="5"/>
                  </a:lnTo>
                  <a:lnTo>
                    <a:pt x="1" y="2"/>
                  </a:lnTo>
                  <a:lnTo>
                    <a:pt x="4" y="0"/>
                  </a:lnTo>
                  <a:lnTo>
                    <a:pt x="10" y="0"/>
                  </a:lnTo>
                  <a:lnTo>
                    <a:pt x="12" y="2"/>
                  </a:lnTo>
                  <a:lnTo>
                    <a:pt x="12" y="5"/>
                  </a:lnTo>
                  <a:lnTo>
                    <a:pt x="12" y="36"/>
                  </a:lnTo>
                  <a:lnTo>
                    <a:pt x="13" y="36"/>
                  </a:lnTo>
                  <a:lnTo>
                    <a:pt x="53" y="17"/>
                  </a:lnTo>
                  <a:lnTo>
                    <a:pt x="59" y="15"/>
                  </a:lnTo>
                  <a:lnTo>
                    <a:pt x="62" y="17"/>
                  </a:lnTo>
                  <a:lnTo>
                    <a:pt x="63" y="20"/>
                  </a:lnTo>
                  <a:lnTo>
                    <a:pt x="63" y="23"/>
                  </a:lnTo>
                  <a:lnTo>
                    <a:pt x="60" y="24"/>
                  </a:lnTo>
                  <a:lnTo>
                    <a:pt x="23" y="42"/>
                  </a:lnTo>
                  <a:lnTo>
                    <a:pt x="62" y="61"/>
                  </a:lnTo>
                  <a:lnTo>
                    <a:pt x="63" y="64"/>
                  </a:lnTo>
                  <a:lnTo>
                    <a:pt x="65" y="66"/>
                  </a:lnTo>
                </a:path>
              </a:pathLst>
            </a:custGeom>
            <a:noFill/>
            <a:ln w="9525">
              <a:noFill/>
            </a:ln>
          </p:spPr>
          <p:txBody>
            <a:bodyPr/>
            <a:lstStyle/>
            <a:p>
              <a:endParaRPr lang="zh-CN" altLang="en-US"/>
            </a:p>
          </p:txBody>
        </p:sp>
        <p:sp>
          <p:nvSpPr>
            <p:cNvPr id="5153" name="Freeform 39"/>
            <p:cNvSpPr/>
            <p:nvPr/>
          </p:nvSpPr>
          <p:spPr>
            <a:xfrm>
              <a:off x="1201" y="310"/>
              <a:ext cx="74" cy="55"/>
            </a:xfrm>
            <a:custGeom>
              <a:avLst/>
              <a:gdLst/>
              <a:ahLst/>
              <a:cxnLst>
                <a:cxn ang="0">
                  <a:pos x="74" y="51"/>
                </a:cxn>
                <a:cxn ang="0">
                  <a:pos x="74" y="51"/>
                </a:cxn>
                <a:cxn ang="0">
                  <a:pos x="72" y="54"/>
                </a:cxn>
                <a:cxn ang="0">
                  <a:pos x="69" y="55"/>
                </a:cxn>
                <a:cxn ang="0">
                  <a:pos x="65" y="55"/>
                </a:cxn>
                <a:cxn ang="0">
                  <a:pos x="62" y="54"/>
                </a:cxn>
                <a:cxn ang="0">
                  <a:pos x="62" y="51"/>
                </a:cxn>
                <a:cxn ang="0">
                  <a:pos x="62" y="15"/>
                </a:cxn>
                <a:cxn ang="0">
                  <a:pos x="60" y="12"/>
                </a:cxn>
                <a:cxn ang="0">
                  <a:pos x="56" y="10"/>
                </a:cxn>
                <a:cxn ang="0">
                  <a:pos x="53" y="10"/>
                </a:cxn>
                <a:cxn ang="0">
                  <a:pos x="47" y="10"/>
                </a:cxn>
                <a:cxn ang="0">
                  <a:pos x="26" y="10"/>
                </a:cxn>
                <a:cxn ang="0">
                  <a:pos x="20" y="10"/>
                </a:cxn>
                <a:cxn ang="0">
                  <a:pos x="17" y="10"/>
                </a:cxn>
                <a:cxn ang="0">
                  <a:pos x="13" y="12"/>
                </a:cxn>
                <a:cxn ang="0">
                  <a:pos x="12" y="15"/>
                </a:cxn>
                <a:cxn ang="0">
                  <a:pos x="12" y="51"/>
                </a:cxn>
                <a:cxn ang="0">
                  <a:pos x="10" y="54"/>
                </a:cxn>
                <a:cxn ang="0">
                  <a:pos x="7" y="55"/>
                </a:cxn>
                <a:cxn ang="0">
                  <a:pos x="1" y="55"/>
                </a:cxn>
                <a:cxn ang="0">
                  <a:pos x="0" y="54"/>
                </a:cxn>
                <a:cxn ang="0">
                  <a:pos x="0" y="51"/>
                </a:cxn>
                <a:cxn ang="0">
                  <a:pos x="0" y="16"/>
                </a:cxn>
                <a:cxn ang="0">
                  <a:pos x="0" y="12"/>
                </a:cxn>
                <a:cxn ang="0">
                  <a:pos x="1" y="9"/>
                </a:cxn>
                <a:cxn ang="0">
                  <a:pos x="3" y="6"/>
                </a:cxn>
                <a:cxn ang="0">
                  <a:pos x="6" y="5"/>
                </a:cxn>
                <a:cxn ang="0">
                  <a:pos x="15" y="2"/>
                </a:cxn>
                <a:cxn ang="0">
                  <a:pos x="26" y="0"/>
                </a:cxn>
                <a:cxn ang="0">
                  <a:pos x="47" y="0"/>
                </a:cxn>
                <a:cxn ang="0">
                  <a:pos x="59" y="2"/>
                </a:cxn>
                <a:cxn ang="0">
                  <a:pos x="68" y="5"/>
                </a:cxn>
                <a:cxn ang="0">
                  <a:pos x="71" y="6"/>
                </a:cxn>
                <a:cxn ang="0">
                  <a:pos x="72" y="9"/>
                </a:cxn>
                <a:cxn ang="0">
                  <a:pos x="74" y="12"/>
                </a:cxn>
                <a:cxn ang="0">
                  <a:pos x="74" y="15"/>
                </a:cxn>
                <a:cxn ang="0">
                  <a:pos x="74" y="51"/>
                </a:cxn>
              </a:cxnLst>
              <a:rect l="0" t="0" r="0" b="0"/>
              <a:pathLst>
                <a:path w="74" h="55">
                  <a:moveTo>
                    <a:pt x="74" y="51"/>
                  </a:moveTo>
                  <a:lnTo>
                    <a:pt x="74" y="51"/>
                  </a:lnTo>
                  <a:lnTo>
                    <a:pt x="72" y="54"/>
                  </a:lnTo>
                  <a:lnTo>
                    <a:pt x="69" y="55"/>
                  </a:lnTo>
                  <a:lnTo>
                    <a:pt x="65" y="55"/>
                  </a:lnTo>
                  <a:lnTo>
                    <a:pt x="62" y="54"/>
                  </a:lnTo>
                  <a:lnTo>
                    <a:pt x="62" y="51"/>
                  </a:lnTo>
                  <a:lnTo>
                    <a:pt x="62" y="15"/>
                  </a:lnTo>
                  <a:lnTo>
                    <a:pt x="60" y="12"/>
                  </a:lnTo>
                  <a:lnTo>
                    <a:pt x="56" y="10"/>
                  </a:lnTo>
                  <a:lnTo>
                    <a:pt x="53" y="10"/>
                  </a:lnTo>
                  <a:lnTo>
                    <a:pt x="47" y="10"/>
                  </a:lnTo>
                  <a:lnTo>
                    <a:pt x="26" y="10"/>
                  </a:lnTo>
                  <a:lnTo>
                    <a:pt x="20" y="10"/>
                  </a:lnTo>
                  <a:lnTo>
                    <a:pt x="17" y="10"/>
                  </a:lnTo>
                  <a:lnTo>
                    <a:pt x="13" y="12"/>
                  </a:lnTo>
                  <a:lnTo>
                    <a:pt x="12" y="15"/>
                  </a:lnTo>
                  <a:lnTo>
                    <a:pt x="12" y="51"/>
                  </a:lnTo>
                  <a:lnTo>
                    <a:pt x="10" y="54"/>
                  </a:lnTo>
                  <a:lnTo>
                    <a:pt x="7" y="55"/>
                  </a:lnTo>
                  <a:lnTo>
                    <a:pt x="1" y="55"/>
                  </a:lnTo>
                  <a:lnTo>
                    <a:pt x="0" y="54"/>
                  </a:lnTo>
                  <a:lnTo>
                    <a:pt x="0" y="51"/>
                  </a:lnTo>
                  <a:lnTo>
                    <a:pt x="0" y="16"/>
                  </a:lnTo>
                  <a:lnTo>
                    <a:pt x="0" y="12"/>
                  </a:lnTo>
                  <a:lnTo>
                    <a:pt x="1" y="9"/>
                  </a:lnTo>
                  <a:lnTo>
                    <a:pt x="3" y="6"/>
                  </a:lnTo>
                  <a:lnTo>
                    <a:pt x="6" y="5"/>
                  </a:lnTo>
                  <a:lnTo>
                    <a:pt x="15" y="2"/>
                  </a:lnTo>
                  <a:lnTo>
                    <a:pt x="26" y="0"/>
                  </a:lnTo>
                  <a:lnTo>
                    <a:pt x="47" y="0"/>
                  </a:lnTo>
                  <a:lnTo>
                    <a:pt x="59" y="2"/>
                  </a:lnTo>
                  <a:lnTo>
                    <a:pt x="68" y="5"/>
                  </a:lnTo>
                  <a:lnTo>
                    <a:pt x="71" y="6"/>
                  </a:lnTo>
                  <a:lnTo>
                    <a:pt x="72" y="9"/>
                  </a:lnTo>
                  <a:lnTo>
                    <a:pt x="74" y="12"/>
                  </a:lnTo>
                  <a:lnTo>
                    <a:pt x="74" y="15"/>
                  </a:lnTo>
                  <a:lnTo>
                    <a:pt x="74" y="51"/>
                  </a:lnTo>
                </a:path>
              </a:pathLst>
            </a:custGeom>
            <a:noFill/>
            <a:ln w="9525">
              <a:noFill/>
            </a:ln>
          </p:spPr>
          <p:txBody>
            <a:bodyPr/>
            <a:lstStyle/>
            <a:p>
              <a:endParaRPr lang="zh-CN" altLang="en-US"/>
            </a:p>
          </p:txBody>
        </p:sp>
        <p:sp>
          <p:nvSpPr>
            <p:cNvPr id="5154" name="Freeform 40"/>
            <p:cNvSpPr/>
            <p:nvPr/>
          </p:nvSpPr>
          <p:spPr>
            <a:xfrm>
              <a:off x="1173" y="310"/>
              <a:ext cx="11" cy="55"/>
            </a:xfrm>
            <a:custGeom>
              <a:avLst/>
              <a:gdLst/>
              <a:ahLst/>
              <a:cxnLst>
                <a:cxn ang="0">
                  <a:pos x="11" y="51"/>
                </a:cxn>
                <a:cxn ang="0">
                  <a:pos x="11" y="51"/>
                </a:cxn>
                <a:cxn ang="0">
                  <a:pos x="10" y="54"/>
                </a:cxn>
                <a:cxn ang="0">
                  <a:pos x="7" y="55"/>
                </a:cxn>
                <a:cxn ang="0">
                  <a:pos x="1" y="55"/>
                </a:cxn>
                <a:cxn ang="0">
                  <a:pos x="0" y="54"/>
                </a:cxn>
                <a:cxn ang="0">
                  <a:pos x="0" y="51"/>
                </a:cxn>
                <a:cxn ang="0">
                  <a:pos x="0" y="5"/>
                </a:cxn>
                <a:cxn ang="0">
                  <a:pos x="0" y="2"/>
                </a:cxn>
                <a:cxn ang="0">
                  <a:pos x="4" y="0"/>
                </a:cxn>
                <a:cxn ang="0">
                  <a:pos x="8" y="0"/>
                </a:cxn>
                <a:cxn ang="0">
                  <a:pos x="10" y="2"/>
                </a:cxn>
                <a:cxn ang="0">
                  <a:pos x="11" y="5"/>
                </a:cxn>
                <a:cxn ang="0">
                  <a:pos x="11" y="51"/>
                </a:cxn>
              </a:cxnLst>
              <a:rect l="0" t="0" r="0" b="0"/>
              <a:pathLst>
                <a:path w="11" h="55">
                  <a:moveTo>
                    <a:pt x="11" y="51"/>
                  </a:moveTo>
                  <a:lnTo>
                    <a:pt x="11" y="51"/>
                  </a:lnTo>
                  <a:lnTo>
                    <a:pt x="10" y="54"/>
                  </a:lnTo>
                  <a:lnTo>
                    <a:pt x="7" y="55"/>
                  </a:lnTo>
                  <a:lnTo>
                    <a:pt x="1" y="55"/>
                  </a:lnTo>
                  <a:lnTo>
                    <a:pt x="0" y="54"/>
                  </a:lnTo>
                  <a:lnTo>
                    <a:pt x="0" y="51"/>
                  </a:lnTo>
                  <a:lnTo>
                    <a:pt x="0" y="5"/>
                  </a:lnTo>
                  <a:lnTo>
                    <a:pt x="0" y="2"/>
                  </a:lnTo>
                  <a:lnTo>
                    <a:pt x="4" y="0"/>
                  </a:lnTo>
                  <a:lnTo>
                    <a:pt x="8" y="0"/>
                  </a:lnTo>
                  <a:lnTo>
                    <a:pt x="10" y="2"/>
                  </a:lnTo>
                  <a:lnTo>
                    <a:pt x="11" y="5"/>
                  </a:lnTo>
                  <a:lnTo>
                    <a:pt x="11" y="51"/>
                  </a:lnTo>
                </a:path>
              </a:pathLst>
            </a:custGeom>
            <a:noFill/>
            <a:ln w="9525">
              <a:noFill/>
            </a:ln>
          </p:spPr>
          <p:txBody>
            <a:bodyPr/>
            <a:lstStyle/>
            <a:p>
              <a:endParaRPr lang="zh-CN" altLang="en-US"/>
            </a:p>
          </p:txBody>
        </p:sp>
        <p:sp>
          <p:nvSpPr>
            <p:cNvPr id="5155" name="Freeform 41"/>
            <p:cNvSpPr/>
            <p:nvPr/>
          </p:nvSpPr>
          <p:spPr>
            <a:xfrm>
              <a:off x="1170" y="297"/>
              <a:ext cx="16" cy="12"/>
            </a:xfrm>
            <a:custGeom>
              <a:avLst/>
              <a:gdLst/>
              <a:ahLst/>
              <a:cxnLst>
                <a:cxn ang="0">
                  <a:pos x="16" y="6"/>
                </a:cxn>
                <a:cxn ang="0">
                  <a:pos x="16" y="6"/>
                </a:cxn>
                <a:cxn ang="0">
                  <a:pos x="14" y="9"/>
                </a:cxn>
                <a:cxn ang="0">
                  <a:pos x="13" y="10"/>
                </a:cxn>
                <a:cxn ang="0">
                  <a:pos x="8" y="12"/>
                </a:cxn>
                <a:cxn ang="0">
                  <a:pos x="3" y="10"/>
                </a:cxn>
                <a:cxn ang="0">
                  <a:pos x="1" y="9"/>
                </a:cxn>
                <a:cxn ang="0">
                  <a:pos x="0" y="6"/>
                </a:cxn>
                <a:cxn ang="0">
                  <a:pos x="1" y="3"/>
                </a:cxn>
                <a:cxn ang="0">
                  <a:pos x="3" y="1"/>
                </a:cxn>
                <a:cxn ang="0">
                  <a:pos x="8" y="0"/>
                </a:cxn>
                <a:cxn ang="0">
                  <a:pos x="13" y="1"/>
                </a:cxn>
                <a:cxn ang="0">
                  <a:pos x="14" y="3"/>
                </a:cxn>
                <a:cxn ang="0">
                  <a:pos x="16" y="6"/>
                </a:cxn>
              </a:cxnLst>
              <a:rect l="0" t="0" r="0" b="0"/>
              <a:pathLst>
                <a:path w="16" h="12">
                  <a:moveTo>
                    <a:pt x="16" y="6"/>
                  </a:moveTo>
                  <a:lnTo>
                    <a:pt x="16" y="6"/>
                  </a:lnTo>
                  <a:lnTo>
                    <a:pt x="14" y="9"/>
                  </a:lnTo>
                  <a:lnTo>
                    <a:pt x="13" y="10"/>
                  </a:lnTo>
                  <a:lnTo>
                    <a:pt x="8" y="12"/>
                  </a:lnTo>
                  <a:lnTo>
                    <a:pt x="3" y="10"/>
                  </a:lnTo>
                  <a:lnTo>
                    <a:pt x="1" y="9"/>
                  </a:lnTo>
                  <a:lnTo>
                    <a:pt x="0" y="6"/>
                  </a:lnTo>
                  <a:lnTo>
                    <a:pt x="1" y="3"/>
                  </a:lnTo>
                  <a:lnTo>
                    <a:pt x="3" y="1"/>
                  </a:lnTo>
                  <a:lnTo>
                    <a:pt x="8" y="0"/>
                  </a:lnTo>
                  <a:lnTo>
                    <a:pt x="13" y="1"/>
                  </a:lnTo>
                  <a:lnTo>
                    <a:pt x="14" y="3"/>
                  </a:lnTo>
                  <a:lnTo>
                    <a:pt x="16" y="6"/>
                  </a:lnTo>
                </a:path>
              </a:pathLst>
            </a:custGeom>
            <a:noFill/>
            <a:ln w="9525">
              <a:noFill/>
            </a:ln>
          </p:spPr>
          <p:txBody>
            <a:bodyPr/>
            <a:lstStyle/>
            <a:p>
              <a:endParaRPr lang="zh-CN" altLang="en-US"/>
            </a:p>
          </p:txBody>
        </p:sp>
        <p:sp>
          <p:nvSpPr>
            <p:cNvPr id="5156" name="Freeform 42"/>
            <p:cNvSpPr/>
            <p:nvPr/>
          </p:nvSpPr>
          <p:spPr>
            <a:xfrm>
              <a:off x="1076" y="295"/>
              <a:ext cx="80" cy="70"/>
            </a:xfrm>
            <a:custGeom>
              <a:avLst/>
              <a:gdLst/>
              <a:ahLst/>
              <a:cxnLst>
                <a:cxn ang="0">
                  <a:pos x="80" y="66"/>
                </a:cxn>
                <a:cxn ang="0">
                  <a:pos x="80" y="66"/>
                </a:cxn>
                <a:cxn ang="0">
                  <a:pos x="79" y="69"/>
                </a:cxn>
                <a:cxn ang="0">
                  <a:pos x="76" y="70"/>
                </a:cxn>
                <a:cxn ang="0">
                  <a:pos x="34" y="70"/>
                </a:cxn>
                <a:cxn ang="0">
                  <a:pos x="22" y="70"/>
                </a:cxn>
                <a:cxn ang="0">
                  <a:pos x="12" y="67"/>
                </a:cxn>
                <a:cxn ang="0">
                  <a:pos x="8" y="66"/>
                </a:cxn>
                <a:cxn ang="0">
                  <a:pos x="3" y="61"/>
                </a:cxn>
                <a:cxn ang="0">
                  <a:pos x="2" y="57"/>
                </a:cxn>
                <a:cxn ang="0">
                  <a:pos x="0" y="52"/>
                </a:cxn>
                <a:cxn ang="0">
                  <a:pos x="0" y="5"/>
                </a:cxn>
                <a:cxn ang="0">
                  <a:pos x="2" y="2"/>
                </a:cxn>
                <a:cxn ang="0">
                  <a:pos x="5" y="0"/>
                </a:cxn>
                <a:cxn ang="0">
                  <a:pos x="11" y="0"/>
                </a:cxn>
                <a:cxn ang="0">
                  <a:pos x="12" y="2"/>
                </a:cxn>
                <a:cxn ang="0">
                  <a:pos x="14" y="5"/>
                </a:cxn>
                <a:cxn ang="0">
                  <a:pos x="14" y="52"/>
                </a:cxn>
                <a:cxn ang="0">
                  <a:pos x="14" y="54"/>
                </a:cxn>
                <a:cxn ang="0">
                  <a:pos x="15" y="57"/>
                </a:cxn>
                <a:cxn ang="0">
                  <a:pos x="22" y="60"/>
                </a:cxn>
                <a:cxn ang="0">
                  <a:pos x="34" y="60"/>
                </a:cxn>
                <a:cxn ang="0">
                  <a:pos x="76" y="60"/>
                </a:cxn>
                <a:cxn ang="0">
                  <a:pos x="77" y="60"/>
                </a:cxn>
                <a:cxn ang="0">
                  <a:pos x="79" y="61"/>
                </a:cxn>
                <a:cxn ang="0">
                  <a:pos x="80" y="66"/>
                </a:cxn>
              </a:cxnLst>
              <a:rect l="0" t="0" r="0" b="0"/>
              <a:pathLst>
                <a:path w="80" h="70">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path>
              </a:pathLst>
            </a:custGeom>
            <a:noFill/>
            <a:ln w="9525">
              <a:noFill/>
            </a:ln>
          </p:spPr>
          <p:txBody>
            <a:bodyPr/>
            <a:lstStyle/>
            <a:p>
              <a:endParaRPr lang="zh-CN" alt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object 10"/>
          <p:cNvSpPr/>
          <p:nvPr/>
        </p:nvSpPr>
        <p:spPr>
          <a:xfrm>
            <a:off x="765175" y="4956175"/>
            <a:ext cx="1087438" cy="174625"/>
          </a:xfrm>
          <a:prstGeom prst="rect">
            <a:avLst/>
          </a:prstGeom>
          <a:noFill/>
          <a:ln w="9525">
            <a:noFill/>
          </a:ln>
        </p:spPr>
        <p:txBody>
          <a:bodyPr lIns="0" tIns="0" rIns="0" bIns="0" anchor="t" anchorCtr="0"/>
          <a:lstStyle/>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r>
              <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rPr>
              <a:t> </a:t>
            </a:r>
            <a:endPar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zh-CN" altLang="en-US"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a:p>
            <a:pPr marL="12700">
              <a:lnSpc>
                <a:spcPts val="1250"/>
              </a:lnSpc>
              <a:spcBef>
                <a:spcPts val="65"/>
              </a:spcBef>
            </a:pPr>
            <a:endParaRPr lang="en-US" altLang="zh-CN" sz="1400" b="1" dirty="0">
              <a:solidFill>
                <a:srgbClr val="0D0D0D"/>
              </a:solidFill>
              <a:latin typeface="宋体" panose="02010600030101010101" pitchFamily="2" charset="-122"/>
              <a:ea typeface="微软雅黑" panose="020B0503020204020204" pitchFamily="34" charset="-122"/>
              <a:sym typeface="Arial" panose="020B0604020202020204" pitchFamily="34" charset="0"/>
            </a:endParaRPr>
          </a:p>
        </p:txBody>
      </p:sp>
      <p:sp>
        <p:nvSpPr>
          <p:cNvPr id="5128" name="矩形 19"/>
          <p:cNvSpPr/>
          <p:nvPr/>
        </p:nvSpPr>
        <p:spPr>
          <a:xfrm>
            <a:off x="7077710" y="161925"/>
            <a:ext cx="498475" cy="715011"/>
          </a:xfrm>
          <a:prstGeom prst="rect">
            <a:avLst/>
          </a:prstGeom>
          <a:solidFill>
            <a:srgbClr val="C00000"/>
          </a:solidFill>
          <a:ln w="9525">
            <a:noFill/>
          </a:ln>
        </p:spPr>
        <p:txBody>
          <a:bodyPr lIns="90170" tIns="46990" rIns="90170" bIns="46990" anchor="t" anchorCtr="0"/>
          <a:lstStyle/>
          <a:p>
            <a:endParaRPr lang="zh-CN" altLang="en-US" dirty="0">
              <a:latin typeface="Arial" panose="020B0604020202020204" pitchFamily="34" charset="0"/>
              <a:ea typeface="宋体" panose="02010600030101010101" pitchFamily="2" charset="-122"/>
            </a:endParaRPr>
          </a:p>
        </p:txBody>
      </p:sp>
      <p:grpSp>
        <p:nvGrpSpPr>
          <p:cNvPr id="5183" name="Group 11"/>
          <p:cNvGrpSpPr/>
          <p:nvPr/>
        </p:nvGrpSpPr>
        <p:grpSpPr>
          <a:xfrm>
            <a:off x="2927350" y="10383838"/>
            <a:ext cx="4529138" cy="309562"/>
            <a:chOff x="112" y="0"/>
            <a:chExt cx="7726" cy="461"/>
          </a:xfrm>
        </p:grpSpPr>
        <p:sp>
          <p:nvSpPr>
            <p:cNvPr id="5184" name="Rectangle 12"/>
            <p:cNvSpPr/>
            <p:nvPr/>
          </p:nvSpPr>
          <p:spPr>
            <a:xfrm>
              <a:off x="7678" y="121"/>
              <a:ext cx="160"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sp>
          <p:nvSpPr>
            <p:cNvPr id="5185" name="TextBox 24"/>
            <p:cNvSpPr txBox="1"/>
            <p:nvPr/>
          </p:nvSpPr>
          <p:spPr>
            <a:xfrm>
              <a:off x="112" y="0"/>
              <a:ext cx="7688" cy="461"/>
            </a:xfrm>
            <a:prstGeom prst="rect">
              <a:avLst/>
            </a:prstGeom>
            <a:noFill/>
            <a:ln w="9525">
              <a:noFill/>
            </a:ln>
          </p:spPr>
          <p:txBody>
            <a:bodyPr lIns="90170" tIns="46990" rIns="90170" bIns="46990" anchor="t" anchorCtr="0">
              <a:spAutoFit/>
            </a:bodyPr>
            <a:lstStyle/>
            <a:p>
              <a:r>
                <a:rPr lang="en-US" altLang="zh-CN" sz="1400" b="1" dirty="0">
                  <a:latin typeface="Arial" panose="020B0604020202020204" pitchFamily="34" charset="0"/>
                  <a:ea typeface="宋体" panose="02010600030101010101" pitchFamily="2" charset="-122"/>
                </a:rPr>
                <a:t> HUNAN FULLRIVER HIGH TECHNOLOGY CO.LTD.</a:t>
              </a:r>
              <a:endParaRPr lang="zh-CN" altLang="en-US" sz="1400" dirty="0">
                <a:latin typeface="迷你简中倩" pitchFamily="1" charset="-122"/>
                <a:ea typeface="迷你简中倩" pitchFamily="1" charset="-122"/>
              </a:endParaRPr>
            </a:p>
          </p:txBody>
        </p:sp>
        <p:sp>
          <p:nvSpPr>
            <p:cNvPr id="5186" name="Rectangle 14"/>
            <p:cNvSpPr/>
            <p:nvPr/>
          </p:nvSpPr>
          <p:spPr>
            <a:xfrm>
              <a:off x="122" y="121"/>
              <a:ext cx="159" cy="340"/>
            </a:xfrm>
            <a:prstGeom prst="rect">
              <a:avLst/>
            </a:prstGeom>
            <a:solidFill>
              <a:srgbClr val="CC0000"/>
            </a:solidFill>
            <a:ln w="9525">
              <a:noFill/>
            </a:ln>
          </p:spPr>
          <p:txBody>
            <a:bodyPr wrap="none" lIns="90170" tIns="46990" rIns="90170" bIns="46990" anchor="ctr" anchorCtr="0"/>
            <a:lstStyle/>
            <a:p>
              <a:endParaRPr lang="zh-CN" altLang="en-US" dirty="0">
                <a:latin typeface="Arial" panose="020B0604020202020204" pitchFamily="34" charset="0"/>
                <a:ea typeface="宋体" panose="02010600030101010101" pitchFamily="2" charset="-122"/>
              </a:endParaRPr>
            </a:p>
          </p:txBody>
        </p:sp>
      </p:grpSp>
      <p:graphicFrame>
        <p:nvGraphicFramePr>
          <p:cNvPr id="2" name="表格 1"/>
          <p:cNvGraphicFramePr/>
          <p:nvPr/>
        </p:nvGraphicFramePr>
        <p:xfrm>
          <a:off x="198755" y="1622425"/>
          <a:ext cx="6779895" cy="4622800"/>
        </p:xfrm>
        <a:graphic>
          <a:graphicData uri="http://schemas.openxmlformats.org/drawingml/2006/table">
            <a:tbl>
              <a:tblPr firstRow="1" bandRow="1">
                <a:tableStyleId>{5940675A-B579-460E-94D1-54222C63F5DA}</a:tableStyleId>
              </a:tblPr>
              <a:tblGrid>
                <a:gridCol w="2411095"/>
                <a:gridCol w="4368800"/>
              </a:tblGrid>
              <a:tr h="314960">
                <a:tc rowSpan="6">
                  <a:txBody>
                    <a:bodyPr/>
                    <a:lstStyle/>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Management &amp; maintenance</a:t>
                      </a:r>
                      <a:endParaRPr lang="en-US" sz="1000" b="0" dirty="0">
                        <a:latin typeface="Arial" panose="020B0604020202020204" pitchFamily="34" charset="0"/>
                        <a:ea typeface="宋体" panose="02010600030101010101" pitchFamily="2" charset="-122"/>
                        <a:cs typeface="Arial" panose="020B0604020202020204" pitchFamily="34" charset="0"/>
                      </a:endParaRPr>
                    </a:p>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 </a:t>
                      </a:r>
                      <a:endParaRPr lang="en-US" sz="1000" b="0" dirty="0">
                        <a:latin typeface="Arial" panose="020B0604020202020204" pitchFamily="34" charset="0"/>
                        <a:ea typeface="宋体" panose="02010600030101010101" pitchFamily="2" charset="-122"/>
                        <a:cs typeface="Arial" panose="020B0604020202020204" pitchFamily="34" charset="0"/>
                      </a:endParaRPr>
                    </a:p>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 </a:t>
                      </a:r>
                      <a:endParaRPr lang="en-US" sz="1000" b="0" dirty="0">
                        <a:latin typeface="Arial" panose="020B0604020202020204" pitchFamily="34" charset="0"/>
                        <a:ea typeface="宋体" panose="02010600030101010101" pitchFamily="2" charset="-122"/>
                        <a:cs typeface="Arial" panose="020B0604020202020204" pitchFamily="34" charset="0"/>
                      </a:endParaRPr>
                    </a:p>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 </a:t>
                      </a:r>
                      <a:endParaRPr lang="en-US" sz="1000" b="0" dirty="0">
                        <a:latin typeface="Arial" panose="020B0604020202020204" pitchFamily="34" charset="0"/>
                        <a:ea typeface="宋体" panose="02010600030101010101" pitchFamily="2" charset="-122"/>
                        <a:cs typeface="Arial" panose="020B0604020202020204" pitchFamily="34" charset="0"/>
                      </a:endParaRPr>
                    </a:p>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 </a:t>
                      </a:r>
                      <a:endParaRPr lang="en-US" sz="1000" b="0" dirty="0">
                        <a:latin typeface="Arial" panose="020B0604020202020204" pitchFamily="34" charset="0"/>
                        <a:ea typeface="宋体" panose="02010600030101010101" pitchFamily="2" charset="-122"/>
                        <a:cs typeface="Arial" panose="020B0604020202020204" pitchFamily="34" charset="0"/>
                      </a:endParaRPr>
                    </a:p>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 </a:t>
                      </a:r>
                      <a:endParaRPr 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Port mirroring and Flow-based mirroring</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353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Configuration via CLI, Telnet, Console port</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0706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SNMP v1/v2/v3, RMON, LLDP, Cluster network, Syslog, Traplog</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5295">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Third-Party GUI management platform based on SNMP</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353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Loading and upgrade via FTP、TFTP</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353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Port loopback detection</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07060">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Operating environment</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Operation temperature: 0℃ to 40℃Relative humidity:10%-90% (non-condensing)</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5295">
                <a:tc rowSpan="2">
                  <a:txBody>
                    <a:bodyPr/>
                    <a:lstStyle/>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Input voltage</a:t>
                      </a:r>
                      <a:endParaRPr lang="en-US" sz="1000" b="0" dirty="0">
                        <a:latin typeface="Arial" panose="020B0604020202020204" pitchFamily="34" charset="0"/>
                        <a:ea typeface="宋体" panose="02010600030101010101" pitchFamily="2" charset="-122"/>
                        <a:cs typeface="Arial" panose="020B0604020202020204" pitchFamily="34" charset="0"/>
                      </a:endParaRPr>
                    </a:p>
                    <a:p>
                      <a:pPr algn="l">
                        <a:buClrTx/>
                        <a:buSzTx/>
                        <a:buFontTx/>
                        <a:buNone/>
                      </a:pPr>
                      <a:r>
                        <a:rPr lang="en-US" sz="1000" b="0" dirty="0">
                          <a:latin typeface="Arial" panose="020B0604020202020204" pitchFamily="34" charset="0"/>
                          <a:ea typeface="宋体" panose="02010600030101010101" pitchFamily="2" charset="-122"/>
                          <a:cs typeface="Arial" panose="020B0604020202020204" pitchFamily="34" charset="0"/>
                        </a:rPr>
                        <a:t> </a:t>
                      </a:r>
                      <a:endParaRPr lang="en-US" sz="1000" b="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AC:  Rated voltage range:100V to 240V AC, 50/60Hz    </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4660">
                <a:tc vMerge="1">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DC:  Rated voltage range: -40V to -57V DC </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a:solidFill>
                        <a:schemeClr val="tx1"/>
                      </a:solidFill>
                      <a:prstDash val="soli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14960">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Dimensions(W×D×H）mm</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440×400×44</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52095">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Power consumption</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≤180W </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50825">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Weight(GW)</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a:solidFill>
                        <a:schemeClr val="tx1"/>
                      </a:solidFill>
                      <a:prstDash val="soli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p>
                      <a:pPr algn="l">
                        <a:buClrTx/>
                        <a:buSzTx/>
                        <a:buFontTx/>
                        <a:buNone/>
                      </a:pPr>
                      <a:r>
                        <a:rPr lang="en-US" sz="1000" b="0">
                          <a:latin typeface="Arial" panose="020B0604020202020204" pitchFamily="34" charset="0"/>
                          <a:ea typeface="宋体" panose="02010600030101010101" pitchFamily="2" charset="-122"/>
                          <a:cs typeface="Arial" panose="020B0604020202020204" pitchFamily="34" charset="0"/>
                        </a:rPr>
                        <a:t>&lt;9 kg</a:t>
                      </a:r>
                      <a:endParaRPr lang="en-US" sz="1000" b="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3" name="对角圆角矩形 11"/>
          <p:cNvSpPr/>
          <p:nvPr/>
        </p:nvSpPr>
        <p:spPr>
          <a:xfrm>
            <a:off x="246743" y="916306"/>
            <a:ext cx="6731907" cy="331924"/>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lstStyle/>
          <a:p>
            <a:pPr lvl="0" eaLnBrk="1" hangingPunct="1"/>
            <a:endParaRPr lang="zh-CN" altLang="en-US" dirty="0">
              <a:latin typeface="Arial" panose="020B0604020202020204" pitchFamily="34" charset="0"/>
              <a:ea typeface="宋体" panose="02010600030101010101" pitchFamily="2" charset="-122"/>
            </a:endParaRPr>
          </a:p>
        </p:txBody>
      </p:sp>
      <p:sp>
        <p:nvSpPr>
          <p:cNvPr id="4" name="object 58"/>
          <p:cNvSpPr/>
          <p:nvPr/>
        </p:nvSpPr>
        <p:spPr>
          <a:xfrm>
            <a:off x="564336" y="1002485"/>
            <a:ext cx="3949065" cy="245745"/>
          </a:xfrm>
          <a:prstGeom prst="rect">
            <a:avLst/>
          </a:prstGeom>
          <a:noFill/>
          <a:ln w="9525">
            <a:noFill/>
          </a:ln>
        </p:spPr>
        <p:txBody>
          <a:bodyPr lIns="0" tIns="0" rIns="0" bIns="0"/>
          <a:lstStyle/>
          <a:p>
            <a:pPr marL="12700" lvl="0" indent="0" eaLnBrk="1" hangingPunct="1">
              <a:lnSpc>
                <a:spcPts val="1450"/>
              </a:lnSpc>
            </a:pPr>
            <a:r>
              <a:rPr lang="en-US" altLang="zh-CN" sz="1400" b="1" dirty="0">
                <a:solidFill>
                  <a:schemeClr val="bg1"/>
                </a:solidFill>
                <a:cs typeface="Arial" panose="020B0604020202020204" pitchFamily="34" charset="0"/>
                <a:sym typeface="宋体" panose="02010600030101010101" pitchFamily="2" charset="-122"/>
              </a:rPr>
              <a:t>Products Specifications</a:t>
            </a:r>
            <a:endParaRPr lang="en-US" altLang="zh-CN" sz="1400" b="1" dirty="0">
              <a:solidFill>
                <a:schemeClr val="bg1"/>
              </a:solidFill>
              <a:cs typeface="Arial" panose="020B0604020202020204" pitchFamily="34" charset="0"/>
              <a:sym typeface="宋体" panose="02010600030101010101" pitchFamily="2" charset="-122"/>
            </a:endParaRPr>
          </a:p>
          <a:p>
            <a:pPr marL="12700" lvl="0" indent="0" eaLnBrk="1" hangingPunct="1">
              <a:lnSpc>
                <a:spcPts val="1450"/>
              </a:lnSpc>
            </a:pPr>
            <a:endParaRPr lang="en-US" altLang="zh-CN" sz="1400" b="1" dirty="0">
              <a:solidFill>
                <a:schemeClr val="bg1"/>
              </a:solidFill>
              <a:ea typeface="黑体" panose="02010609060101010101" pitchFamily="49" charset="-122"/>
              <a:cs typeface="Arial" panose="020B0604020202020204" pitchFamily="34" charset="0"/>
              <a:sym typeface="宋体" panose="02010600030101010101" pitchFamily="2" charset="-122"/>
            </a:endParaRPr>
          </a:p>
          <a:p>
            <a:pPr marL="12700" lvl="0" indent="0" eaLnBrk="1" hangingPunct="1">
              <a:lnSpc>
                <a:spcPts val="1450"/>
              </a:lnSpc>
            </a:pPr>
            <a:endParaRPr lang="en-US" altLang="zh-CN" sz="1400" b="1" dirty="0">
              <a:solidFill>
                <a:schemeClr val="bg1"/>
              </a:solidFill>
              <a:ea typeface="微软雅黑" panose="020B0503020204020204" pitchFamily="34" charset="-122"/>
              <a:cs typeface="Arial" panose="020B0604020202020204" pitchFamily="34" charset="0"/>
              <a:sym typeface="Verdana" panose="020B0604030504040204" charset="0"/>
            </a:endParaRPr>
          </a:p>
        </p:txBody>
      </p:sp>
      <p:grpSp>
        <p:nvGrpSpPr>
          <p:cNvPr id="5" name="Group 3"/>
          <p:cNvGrpSpPr/>
          <p:nvPr/>
        </p:nvGrpSpPr>
        <p:grpSpPr>
          <a:xfrm>
            <a:off x="4100063" y="252626"/>
            <a:ext cx="2878587" cy="471180"/>
            <a:chOff x="0" y="0"/>
            <a:chExt cx="2164" cy="365"/>
          </a:xfrm>
        </p:grpSpPr>
        <p:sp>
          <p:nvSpPr>
            <p:cNvPr id="6" name="Freeform 12"/>
            <p:cNvSpPr>
              <a:spLocks noEditPoints="1"/>
            </p:cNvSpPr>
            <p:nvPr/>
          </p:nvSpPr>
          <p:spPr>
            <a:xfrm>
              <a:off x="0" y="0"/>
              <a:ext cx="2164" cy="223"/>
            </a:xfrm>
            <a:custGeom>
              <a:avLst/>
              <a:gdLst/>
              <a:ahLst/>
              <a:cxnLst>
                <a:cxn ang="0">
                  <a:pos x="2118" y="39"/>
                </a:cxn>
                <a:cxn ang="0">
                  <a:pos x="2031" y="88"/>
                </a:cxn>
                <a:cxn ang="0">
                  <a:pos x="2124" y="76"/>
                </a:cxn>
                <a:cxn ang="0">
                  <a:pos x="2129" y="147"/>
                </a:cxn>
                <a:cxn ang="0">
                  <a:pos x="2112" y="123"/>
                </a:cxn>
                <a:cxn ang="0">
                  <a:pos x="2074" y="120"/>
                </a:cxn>
                <a:cxn ang="0">
                  <a:pos x="1991" y="217"/>
                </a:cxn>
                <a:cxn ang="0">
                  <a:pos x="1961" y="196"/>
                </a:cxn>
                <a:cxn ang="0">
                  <a:pos x="1955" y="0"/>
                </a:cxn>
                <a:cxn ang="0">
                  <a:pos x="2141" y="10"/>
                </a:cxn>
                <a:cxn ang="0">
                  <a:pos x="2163" y="71"/>
                </a:cxn>
                <a:cxn ang="0">
                  <a:pos x="2145" y="98"/>
                </a:cxn>
                <a:cxn ang="0">
                  <a:pos x="2161" y="129"/>
                </a:cxn>
                <a:cxn ang="0">
                  <a:pos x="1820" y="223"/>
                </a:cxn>
                <a:cxn ang="0">
                  <a:pos x="1777" y="183"/>
                </a:cxn>
                <a:cxn ang="0">
                  <a:pos x="1771" y="120"/>
                </a:cxn>
                <a:cxn ang="0">
                  <a:pos x="1905" y="33"/>
                </a:cxn>
                <a:cxn ang="0">
                  <a:pos x="1700" y="188"/>
                </a:cxn>
                <a:cxn ang="0">
                  <a:pos x="1748" y="218"/>
                </a:cxn>
                <a:cxn ang="0">
                  <a:pos x="1506" y="0"/>
                </a:cxn>
                <a:cxn ang="0">
                  <a:pos x="1536" y="214"/>
                </a:cxn>
                <a:cxn ang="0">
                  <a:pos x="1370" y="220"/>
                </a:cxn>
                <a:cxn ang="0">
                  <a:pos x="1318" y="211"/>
                </a:cxn>
                <a:cxn ang="0">
                  <a:pos x="1296" y="178"/>
                </a:cxn>
                <a:cxn ang="0">
                  <a:pos x="1210" y="59"/>
                </a:cxn>
                <a:cxn ang="0">
                  <a:pos x="1190" y="34"/>
                </a:cxn>
                <a:cxn ang="0">
                  <a:pos x="1165" y="88"/>
                </a:cxn>
                <a:cxn ang="0">
                  <a:pos x="1208" y="68"/>
                </a:cxn>
                <a:cxn ang="0">
                  <a:pos x="1208" y="141"/>
                </a:cxn>
                <a:cxn ang="0">
                  <a:pos x="1186" y="122"/>
                </a:cxn>
                <a:cxn ang="0">
                  <a:pos x="1110" y="120"/>
                </a:cxn>
                <a:cxn ang="0">
                  <a:pos x="1061" y="212"/>
                </a:cxn>
                <a:cxn ang="0">
                  <a:pos x="1039" y="190"/>
                </a:cxn>
                <a:cxn ang="0">
                  <a:pos x="1177" y="0"/>
                </a:cxn>
                <a:cxn ang="0">
                  <a:pos x="1232" y="18"/>
                </a:cxn>
                <a:cxn ang="0">
                  <a:pos x="1241" y="77"/>
                </a:cxn>
                <a:cxn ang="0">
                  <a:pos x="1220" y="99"/>
                </a:cxn>
                <a:cxn ang="0">
                  <a:pos x="1244" y="135"/>
                </a:cxn>
                <a:cxn ang="0">
                  <a:pos x="778" y="178"/>
                </a:cxn>
                <a:cxn ang="0">
                  <a:pos x="814" y="215"/>
                </a:cxn>
                <a:cxn ang="0">
                  <a:pos x="986" y="187"/>
                </a:cxn>
                <a:cxn ang="0">
                  <a:pos x="852" y="172"/>
                </a:cxn>
                <a:cxn ang="0">
                  <a:pos x="517" y="166"/>
                </a:cxn>
                <a:cxn ang="0">
                  <a:pos x="544" y="211"/>
                </a:cxn>
                <a:cxn ang="0">
                  <a:pos x="726" y="220"/>
                </a:cxn>
                <a:cxn ang="0">
                  <a:pos x="596" y="180"/>
                </a:cxn>
                <a:cxn ang="0">
                  <a:pos x="517" y="0"/>
                </a:cxn>
                <a:cxn ang="0">
                  <a:pos x="347" y="185"/>
                </a:cxn>
                <a:cxn ang="0">
                  <a:pos x="431" y="177"/>
                </a:cxn>
                <a:cxn ang="0">
                  <a:pos x="384" y="223"/>
                </a:cxn>
                <a:cxn ang="0">
                  <a:pos x="276" y="205"/>
                </a:cxn>
                <a:cxn ang="0">
                  <a:pos x="259" y="0"/>
                </a:cxn>
                <a:cxn ang="0">
                  <a:pos x="196" y="88"/>
                </a:cxn>
                <a:cxn ang="0">
                  <a:pos x="0" y="0"/>
                </a:cxn>
                <a:cxn ang="0">
                  <a:pos x="15" y="200"/>
                </a:cxn>
                <a:cxn ang="0">
                  <a:pos x="70" y="220"/>
                </a:cxn>
              </a:cxnLst>
              <a:rect l="0" t="0" r="0" b="0"/>
              <a:pathLst>
                <a:path w="2164" h="223">
                  <a:moveTo>
                    <a:pt x="2129" y="59"/>
                  </a:moveTo>
                  <a:lnTo>
                    <a:pt x="2129" y="59"/>
                  </a:lnTo>
                  <a:lnTo>
                    <a:pt x="2127" y="50"/>
                  </a:lnTo>
                  <a:lnTo>
                    <a:pt x="2124" y="43"/>
                  </a:lnTo>
                  <a:lnTo>
                    <a:pt x="2118" y="39"/>
                  </a:lnTo>
                  <a:lnTo>
                    <a:pt x="2111" y="34"/>
                  </a:lnTo>
                  <a:lnTo>
                    <a:pt x="2099" y="34"/>
                  </a:lnTo>
                  <a:lnTo>
                    <a:pt x="2080" y="33"/>
                  </a:lnTo>
                  <a:lnTo>
                    <a:pt x="2031" y="33"/>
                  </a:lnTo>
                  <a:lnTo>
                    <a:pt x="2031" y="88"/>
                  </a:lnTo>
                  <a:lnTo>
                    <a:pt x="2084" y="88"/>
                  </a:lnTo>
                  <a:lnTo>
                    <a:pt x="2102" y="88"/>
                  </a:lnTo>
                  <a:lnTo>
                    <a:pt x="2112" y="85"/>
                  </a:lnTo>
                  <a:lnTo>
                    <a:pt x="2120" y="82"/>
                  </a:lnTo>
                  <a:lnTo>
                    <a:pt x="2124" y="76"/>
                  </a:lnTo>
                  <a:lnTo>
                    <a:pt x="2127" y="68"/>
                  </a:lnTo>
                  <a:lnTo>
                    <a:pt x="2129" y="59"/>
                  </a:lnTo>
                  <a:close/>
                  <a:moveTo>
                    <a:pt x="2164" y="220"/>
                  </a:moveTo>
                  <a:lnTo>
                    <a:pt x="2129" y="220"/>
                  </a:lnTo>
                  <a:lnTo>
                    <a:pt x="2129" y="147"/>
                  </a:lnTo>
                  <a:lnTo>
                    <a:pt x="2129" y="141"/>
                  </a:lnTo>
                  <a:lnTo>
                    <a:pt x="2126" y="135"/>
                  </a:lnTo>
                  <a:lnTo>
                    <a:pt x="2123" y="131"/>
                  </a:lnTo>
                  <a:lnTo>
                    <a:pt x="2118" y="126"/>
                  </a:lnTo>
                  <a:lnTo>
                    <a:pt x="2112" y="123"/>
                  </a:lnTo>
                  <a:lnTo>
                    <a:pt x="2106" y="122"/>
                  </a:lnTo>
                  <a:lnTo>
                    <a:pt x="2098" y="120"/>
                  </a:lnTo>
                  <a:lnTo>
                    <a:pt x="2089" y="120"/>
                  </a:lnTo>
                  <a:lnTo>
                    <a:pt x="2080" y="120"/>
                  </a:lnTo>
                  <a:lnTo>
                    <a:pt x="2074" y="120"/>
                  </a:lnTo>
                  <a:lnTo>
                    <a:pt x="2031" y="120"/>
                  </a:lnTo>
                  <a:lnTo>
                    <a:pt x="2031" y="220"/>
                  </a:lnTo>
                  <a:lnTo>
                    <a:pt x="2015" y="220"/>
                  </a:lnTo>
                  <a:lnTo>
                    <a:pt x="2001" y="218"/>
                  </a:lnTo>
                  <a:lnTo>
                    <a:pt x="1991" y="217"/>
                  </a:lnTo>
                  <a:lnTo>
                    <a:pt x="1982" y="212"/>
                  </a:lnTo>
                  <a:lnTo>
                    <a:pt x="1976" y="209"/>
                  </a:lnTo>
                  <a:lnTo>
                    <a:pt x="1970" y="206"/>
                  </a:lnTo>
                  <a:lnTo>
                    <a:pt x="1966" y="200"/>
                  </a:lnTo>
                  <a:lnTo>
                    <a:pt x="1961" y="196"/>
                  </a:lnTo>
                  <a:lnTo>
                    <a:pt x="1958" y="190"/>
                  </a:lnTo>
                  <a:lnTo>
                    <a:pt x="1957" y="183"/>
                  </a:lnTo>
                  <a:lnTo>
                    <a:pt x="1955" y="175"/>
                  </a:lnTo>
                  <a:lnTo>
                    <a:pt x="1955" y="166"/>
                  </a:lnTo>
                  <a:lnTo>
                    <a:pt x="1955" y="0"/>
                  </a:lnTo>
                  <a:lnTo>
                    <a:pt x="2098" y="0"/>
                  </a:lnTo>
                  <a:lnTo>
                    <a:pt x="2109" y="1"/>
                  </a:lnTo>
                  <a:lnTo>
                    <a:pt x="2121" y="3"/>
                  </a:lnTo>
                  <a:lnTo>
                    <a:pt x="2132" y="6"/>
                  </a:lnTo>
                  <a:lnTo>
                    <a:pt x="2141" y="10"/>
                  </a:lnTo>
                  <a:lnTo>
                    <a:pt x="2151" y="18"/>
                  </a:lnTo>
                  <a:lnTo>
                    <a:pt x="2158" y="28"/>
                  </a:lnTo>
                  <a:lnTo>
                    <a:pt x="2163" y="40"/>
                  </a:lnTo>
                  <a:lnTo>
                    <a:pt x="2164" y="53"/>
                  </a:lnTo>
                  <a:lnTo>
                    <a:pt x="2163" y="71"/>
                  </a:lnTo>
                  <a:lnTo>
                    <a:pt x="2160" y="77"/>
                  </a:lnTo>
                  <a:lnTo>
                    <a:pt x="2157" y="85"/>
                  </a:lnTo>
                  <a:lnTo>
                    <a:pt x="2154" y="89"/>
                  </a:lnTo>
                  <a:lnTo>
                    <a:pt x="2149" y="93"/>
                  </a:lnTo>
                  <a:lnTo>
                    <a:pt x="2145" y="98"/>
                  </a:lnTo>
                  <a:lnTo>
                    <a:pt x="2139" y="99"/>
                  </a:lnTo>
                  <a:lnTo>
                    <a:pt x="2151" y="110"/>
                  </a:lnTo>
                  <a:lnTo>
                    <a:pt x="2157" y="117"/>
                  </a:lnTo>
                  <a:lnTo>
                    <a:pt x="2160" y="122"/>
                  </a:lnTo>
                  <a:lnTo>
                    <a:pt x="2161" y="129"/>
                  </a:lnTo>
                  <a:lnTo>
                    <a:pt x="2163" y="135"/>
                  </a:lnTo>
                  <a:lnTo>
                    <a:pt x="2164" y="144"/>
                  </a:lnTo>
                  <a:lnTo>
                    <a:pt x="2164" y="220"/>
                  </a:lnTo>
                  <a:close/>
                  <a:moveTo>
                    <a:pt x="1820" y="223"/>
                  </a:moveTo>
                  <a:lnTo>
                    <a:pt x="1820" y="223"/>
                  </a:lnTo>
                  <a:lnTo>
                    <a:pt x="1905" y="220"/>
                  </a:lnTo>
                  <a:lnTo>
                    <a:pt x="1905" y="187"/>
                  </a:lnTo>
                  <a:lnTo>
                    <a:pt x="1791" y="187"/>
                  </a:lnTo>
                  <a:lnTo>
                    <a:pt x="1785" y="187"/>
                  </a:lnTo>
                  <a:lnTo>
                    <a:pt x="1777" y="183"/>
                  </a:lnTo>
                  <a:lnTo>
                    <a:pt x="1774" y="180"/>
                  </a:lnTo>
                  <a:lnTo>
                    <a:pt x="1773" y="177"/>
                  </a:lnTo>
                  <a:lnTo>
                    <a:pt x="1771" y="172"/>
                  </a:lnTo>
                  <a:lnTo>
                    <a:pt x="1771" y="169"/>
                  </a:lnTo>
                  <a:lnTo>
                    <a:pt x="1771" y="120"/>
                  </a:lnTo>
                  <a:lnTo>
                    <a:pt x="1893" y="120"/>
                  </a:lnTo>
                  <a:lnTo>
                    <a:pt x="1893" y="88"/>
                  </a:lnTo>
                  <a:lnTo>
                    <a:pt x="1771" y="88"/>
                  </a:lnTo>
                  <a:lnTo>
                    <a:pt x="1771" y="33"/>
                  </a:lnTo>
                  <a:lnTo>
                    <a:pt x="1905" y="33"/>
                  </a:lnTo>
                  <a:lnTo>
                    <a:pt x="1905" y="0"/>
                  </a:lnTo>
                  <a:lnTo>
                    <a:pt x="1696" y="0"/>
                  </a:lnTo>
                  <a:lnTo>
                    <a:pt x="1696" y="166"/>
                  </a:lnTo>
                  <a:lnTo>
                    <a:pt x="1697" y="178"/>
                  </a:lnTo>
                  <a:lnTo>
                    <a:pt x="1700" y="188"/>
                  </a:lnTo>
                  <a:lnTo>
                    <a:pt x="1706" y="197"/>
                  </a:lnTo>
                  <a:lnTo>
                    <a:pt x="1714" y="205"/>
                  </a:lnTo>
                  <a:lnTo>
                    <a:pt x="1722" y="211"/>
                  </a:lnTo>
                  <a:lnTo>
                    <a:pt x="1734" y="215"/>
                  </a:lnTo>
                  <a:lnTo>
                    <a:pt x="1748" y="218"/>
                  </a:lnTo>
                  <a:lnTo>
                    <a:pt x="1763" y="220"/>
                  </a:lnTo>
                  <a:lnTo>
                    <a:pt x="1820" y="223"/>
                  </a:lnTo>
                  <a:close/>
                  <a:moveTo>
                    <a:pt x="1611" y="0"/>
                  </a:moveTo>
                  <a:lnTo>
                    <a:pt x="1537" y="156"/>
                  </a:lnTo>
                  <a:lnTo>
                    <a:pt x="1506" y="0"/>
                  </a:lnTo>
                  <a:lnTo>
                    <a:pt x="1420" y="0"/>
                  </a:lnTo>
                  <a:lnTo>
                    <a:pt x="1462" y="220"/>
                  </a:lnTo>
                  <a:lnTo>
                    <a:pt x="1521" y="220"/>
                  </a:lnTo>
                  <a:lnTo>
                    <a:pt x="1527" y="218"/>
                  </a:lnTo>
                  <a:lnTo>
                    <a:pt x="1536" y="214"/>
                  </a:lnTo>
                  <a:lnTo>
                    <a:pt x="1545" y="208"/>
                  </a:lnTo>
                  <a:lnTo>
                    <a:pt x="1549" y="202"/>
                  </a:lnTo>
                  <a:lnTo>
                    <a:pt x="1645" y="0"/>
                  </a:lnTo>
                  <a:lnTo>
                    <a:pt x="1611" y="0"/>
                  </a:lnTo>
                  <a:close/>
                  <a:moveTo>
                    <a:pt x="1370" y="220"/>
                  </a:moveTo>
                  <a:lnTo>
                    <a:pt x="1361" y="220"/>
                  </a:lnTo>
                  <a:lnTo>
                    <a:pt x="1350" y="220"/>
                  </a:lnTo>
                  <a:lnTo>
                    <a:pt x="1336" y="217"/>
                  </a:lnTo>
                  <a:lnTo>
                    <a:pt x="1327" y="214"/>
                  </a:lnTo>
                  <a:lnTo>
                    <a:pt x="1318" y="211"/>
                  </a:lnTo>
                  <a:lnTo>
                    <a:pt x="1312" y="206"/>
                  </a:lnTo>
                  <a:lnTo>
                    <a:pt x="1306" y="202"/>
                  </a:lnTo>
                  <a:lnTo>
                    <a:pt x="1302" y="196"/>
                  </a:lnTo>
                  <a:lnTo>
                    <a:pt x="1297" y="187"/>
                  </a:lnTo>
                  <a:lnTo>
                    <a:pt x="1296" y="178"/>
                  </a:lnTo>
                  <a:lnTo>
                    <a:pt x="1294" y="166"/>
                  </a:lnTo>
                  <a:lnTo>
                    <a:pt x="1294" y="0"/>
                  </a:lnTo>
                  <a:lnTo>
                    <a:pt x="1370" y="0"/>
                  </a:lnTo>
                  <a:lnTo>
                    <a:pt x="1370" y="220"/>
                  </a:lnTo>
                  <a:close/>
                  <a:moveTo>
                    <a:pt x="1210" y="59"/>
                  </a:moveTo>
                  <a:lnTo>
                    <a:pt x="1210" y="59"/>
                  </a:lnTo>
                  <a:lnTo>
                    <a:pt x="1208" y="50"/>
                  </a:lnTo>
                  <a:lnTo>
                    <a:pt x="1204" y="43"/>
                  </a:lnTo>
                  <a:lnTo>
                    <a:pt x="1199" y="39"/>
                  </a:lnTo>
                  <a:lnTo>
                    <a:pt x="1190" y="34"/>
                  </a:lnTo>
                  <a:lnTo>
                    <a:pt x="1180" y="34"/>
                  </a:lnTo>
                  <a:lnTo>
                    <a:pt x="1159" y="33"/>
                  </a:lnTo>
                  <a:lnTo>
                    <a:pt x="1110" y="33"/>
                  </a:lnTo>
                  <a:lnTo>
                    <a:pt x="1110" y="88"/>
                  </a:lnTo>
                  <a:lnTo>
                    <a:pt x="1165" y="88"/>
                  </a:lnTo>
                  <a:lnTo>
                    <a:pt x="1183" y="88"/>
                  </a:lnTo>
                  <a:lnTo>
                    <a:pt x="1193" y="85"/>
                  </a:lnTo>
                  <a:lnTo>
                    <a:pt x="1201" y="82"/>
                  </a:lnTo>
                  <a:lnTo>
                    <a:pt x="1205" y="76"/>
                  </a:lnTo>
                  <a:lnTo>
                    <a:pt x="1208" y="68"/>
                  </a:lnTo>
                  <a:lnTo>
                    <a:pt x="1210" y="59"/>
                  </a:lnTo>
                  <a:close/>
                  <a:moveTo>
                    <a:pt x="1244" y="220"/>
                  </a:moveTo>
                  <a:lnTo>
                    <a:pt x="1210" y="220"/>
                  </a:lnTo>
                  <a:lnTo>
                    <a:pt x="1210" y="147"/>
                  </a:lnTo>
                  <a:lnTo>
                    <a:pt x="1208" y="141"/>
                  </a:lnTo>
                  <a:lnTo>
                    <a:pt x="1207" y="135"/>
                  </a:lnTo>
                  <a:lnTo>
                    <a:pt x="1204" y="131"/>
                  </a:lnTo>
                  <a:lnTo>
                    <a:pt x="1199" y="126"/>
                  </a:lnTo>
                  <a:lnTo>
                    <a:pt x="1193" y="123"/>
                  </a:lnTo>
                  <a:lnTo>
                    <a:pt x="1186" y="122"/>
                  </a:lnTo>
                  <a:lnTo>
                    <a:pt x="1178" y="120"/>
                  </a:lnTo>
                  <a:lnTo>
                    <a:pt x="1170" y="120"/>
                  </a:lnTo>
                  <a:lnTo>
                    <a:pt x="1161" y="120"/>
                  </a:lnTo>
                  <a:lnTo>
                    <a:pt x="1153" y="120"/>
                  </a:lnTo>
                  <a:lnTo>
                    <a:pt x="1110" y="120"/>
                  </a:lnTo>
                  <a:lnTo>
                    <a:pt x="1110" y="220"/>
                  </a:lnTo>
                  <a:lnTo>
                    <a:pt x="1095" y="220"/>
                  </a:lnTo>
                  <a:lnTo>
                    <a:pt x="1082" y="218"/>
                  </a:lnTo>
                  <a:lnTo>
                    <a:pt x="1070" y="217"/>
                  </a:lnTo>
                  <a:lnTo>
                    <a:pt x="1061" y="212"/>
                  </a:lnTo>
                  <a:lnTo>
                    <a:pt x="1055" y="209"/>
                  </a:lnTo>
                  <a:lnTo>
                    <a:pt x="1051" y="206"/>
                  </a:lnTo>
                  <a:lnTo>
                    <a:pt x="1047" y="200"/>
                  </a:lnTo>
                  <a:lnTo>
                    <a:pt x="1042" y="196"/>
                  </a:lnTo>
                  <a:lnTo>
                    <a:pt x="1039" y="190"/>
                  </a:lnTo>
                  <a:lnTo>
                    <a:pt x="1038" y="183"/>
                  </a:lnTo>
                  <a:lnTo>
                    <a:pt x="1036" y="175"/>
                  </a:lnTo>
                  <a:lnTo>
                    <a:pt x="1036" y="166"/>
                  </a:lnTo>
                  <a:lnTo>
                    <a:pt x="1036" y="0"/>
                  </a:lnTo>
                  <a:lnTo>
                    <a:pt x="1177" y="0"/>
                  </a:lnTo>
                  <a:lnTo>
                    <a:pt x="1190" y="1"/>
                  </a:lnTo>
                  <a:lnTo>
                    <a:pt x="1202" y="3"/>
                  </a:lnTo>
                  <a:lnTo>
                    <a:pt x="1213" y="6"/>
                  </a:lnTo>
                  <a:lnTo>
                    <a:pt x="1221" y="10"/>
                  </a:lnTo>
                  <a:lnTo>
                    <a:pt x="1232" y="18"/>
                  </a:lnTo>
                  <a:lnTo>
                    <a:pt x="1238" y="28"/>
                  </a:lnTo>
                  <a:lnTo>
                    <a:pt x="1242" y="40"/>
                  </a:lnTo>
                  <a:lnTo>
                    <a:pt x="1244" y="53"/>
                  </a:lnTo>
                  <a:lnTo>
                    <a:pt x="1242" y="71"/>
                  </a:lnTo>
                  <a:lnTo>
                    <a:pt x="1241" y="77"/>
                  </a:lnTo>
                  <a:lnTo>
                    <a:pt x="1238" y="85"/>
                  </a:lnTo>
                  <a:lnTo>
                    <a:pt x="1235" y="89"/>
                  </a:lnTo>
                  <a:lnTo>
                    <a:pt x="1230" y="93"/>
                  </a:lnTo>
                  <a:lnTo>
                    <a:pt x="1226" y="98"/>
                  </a:lnTo>
                  <a:lnTo>
                    <a:pt x="1220" y="99"/>
                  </a:lnTo>
                  <a:lnTo>
                    <a:pt x="1230" y="110"/>
                  </a:lnTo>
                  <a:lnTo>
                    <a:pt x="1238" y="117"/>
                  </a:lnTo>
                  <a:lnTo>
                    <a:pt x="1241" y="122"/>
                  </a:lnTo>
                  <a:lnTo>
                    <a:pt x="1242" y="129"/>
                  </a:lnTo>
                  <a:lnTo>
                    <a:pt x="1244" y="135"/>
                  </a:lnTo>
                  <a:lnTo>
                    <a:pt x="1244" y="144"/>
                  </a:lnTo>
                  <a:lnTo>
                    <a:pt x="1244" y="220"/>
                  </a:lnTo>
                  <a:close/>
                  <a:moveTo>
                    <a:pt x="777" y="0"/>
                  </a:moveTo>
                  <a:lnTo>
                    <a:pt x="777" y="166"/>
                  </a:lnTo>
                  <a:lnTo>
                    <a:pt x="778" y="178"/>
                  </a:lnTo>
                  <a:lnTo>
                    <a:pt x="781" y="188"/>
                  </a:lnTo>
                  <a:lnTo>
                    <a:pt x="786" y="197"/>
                  </a:lnTo>
                  <a:lnTo>
                    <a:pt x="793" y="205"/>
                  </a:lnTo>
                  <a:lnTo>
                    <a:pt x="803" y="211"/>
                  </a:lnTo>
                  <a:lnTo>
                    <a:pt x="814" y="215"/>
                  </a:lnTo>
                  <a:lnTo>
                    <a:pt x="827" y="218"/>
                  </a:lnTo>
                  <a:lnTo>
                    <a:pt x="843" y="220"/>
                  </a:lnTo>
                  <a:lnTo>
                    <a:pt x="901" y="223"/>
                  </a:lnTo>
                  <a:lnTo>
                    <a:pt x="986" y="220"/>
                  </a:lnTo>
                  <a:lnTo>
                    <a:pt x="986" y="187"/>
                  </a:lnTo>
                  <a:lnTo>
                    <a:pt x="872" y="187"/>
                  </a:lnTo>
                  <a:lnTo>
                    <a:pt x="864" y="187"/>
                  </a:lnTo>
                  <a:lnTo>
                    <a:pt x="858" y="183"/>
                  </a:lnTo>
                  <a:lnTo>
                    <a:pt x="854" y="177"/>
                  </a:lnTo>
                  <a:lnTo>
                    <a:pt x="852" y="172"/>
                  </a:lnTo>
                  <a:lnTo>
                    <a:pt x="851" y="169"/>
                  </a:lnTo>
                  <a:lnTo>
                    <a:pt x="851" y="0"/>
                  </a:lnTo>
                  <a:lnTo>
                    <a:pt x="777" y="0"/>
                  </a:lnTo>
                  <a:close/>
                  <a:moveTo>
                    <a:pt x="517" y="0"/>
                  </a:moveTo>
                  <a:lnTo>
                    <a:pt x="517" y="166"/>
                  </a:lnTo>
                  <a:lnTo>
                    <a:pt x="519" y="178"/>
                  </a:lnTo>
                  <a:lnTo>
                    <a:pt x="522" y="188"/>
                  </a:lnTo>
                  <a:lnTo>
                    <a:pt x="528" y="197"/>
                  </a:lnTo>
                  <a:lnTo>
                    <a:pt x="535" y="205"/>
                  </a:lnTo>
                  <a:lnTo>
                    <a:pt x="544" y="211"/>
                  </a:lnTo>
                  <a:lnTo>
                    <a:pt x="556" y="215"/>
                  </a:lnTo>
                  <a:lnTo>
                    <a:pt x="569" y="218"/>
                  </a:lnTo>
                  <a:lnTo>
                    <a:pt x="584" y="220"/>
                  </a:lnTo>
                  <a:lnTo>
                    <a:pt x="642" y="223"/>
                  </a:lnTo>
                  <a:lnTo>
                    <a:pt x="726" y="220"/>
                  </a:lnTo>
                  <a:lnTo>
                    <a:pt x="726" y="187"/>
                  </a:lnTo>
                  <a:lnTo>
                    <a:pt x="612" y="187"/>
                  </a:lnTo>
                  <a:lnTo>
                    <a:pt x="606" y="187"/>
                  </a:lnTo>
                  <a:lnTo>
                    <a:pt x="599" y="183"/>
                  </a:lnTo>
                  <a:lnTo>
                    <a:pt x="596" y="180"/>
                  </a:lnTo>
                  <a:lnTo>
                    <a:pt x="594" y="177"/>
                  </a:lnTo>
                  <a:lnTo>
                    <a:pt x="593" y="172"/>
                  </a:lnTo>
                  <a:lnTo>
                    <a:pt x="593" y="169"/>
                  </a:lnTo>
                  <a:lnTo>
                    <a:pt x="593" y="0"/>
                  </a:lnTo>
                  <a:lnTo>
                    <a:pt x="517" y="0"/>
                  </a:lnTo>
                  <a:close/>
                  <a:moveTo>
                    <a:pt x="334" y="0"/>
                  </a:moveTo>
                  <a:lnTo>
                    <a:pt x="334" y="169"/>
                  </a:lnTo>
                  <a:lnTo>
                    <a:pt x="335" y="177"/>
                  </a:lnTo>
                  <a:lnTo>
                    <a:pt x="341" y="183"/>
                  </a:lnTo>
                  <a:lnTo>
                    <a:pt x="347" y="185"/>
                  </a:lnTo>
                  <a:lnTo>
                    <a:pt x="353" y="187"/>
                  </a:lnTo>
                  <a:lnTo>
                    <a:pt x="414" y="187"/>
                  </a:lnTo>
                  <a:lnTo>
                    <a:pt x="420" y="185"/>
                  </a:lnTo>
                  <a:lnTo>
                    <a:pt x="427" y="183"/>
                  </a:lnTo>
                  <a:lnTo>
                    <a:pt x="431" y="177"/>
                  </a:lnTo>
                  <a:lnTo>
                    <a:pt x="433" y="169"/>
                  </a:lnTo>
                  <a:lnTo>
                    <a:pt x="433" y="0"/>
                  </a:lnTo>
                  <a:lnTo>
                    <a:pt x="467" y="0"/>
                  </a:lnTo>
                  <a:lnTo>
                    <a:pt x="467" y="220"/>
                  </a:lnTo>
                  <a:lnTo>
                    <a:pt x="384" y="223"/>
                  </a:lnTo>
                  <a:lnTo>
                    <a:pt x="326" y="220"/>
                  </a:lnTo>
                  <a:lnTo>
                    <a:pt x="310" y="218"/>
                  </a:lnTo>
                  <a:lnTo>
                    <a:pt x="296" y="215"/>
                  </a:lnTo>
                  <a:lnTo>
                    <a:pt x="285" y="211"/>
                  </a:lnTo>
                  <a:lnTo>
                    <a:pt x="276" y="205"/>
                  </a:lnTo>
                  <a:lnTo>
                    <a:pt x="268" y="197"/>
                  </a:lnTo>
                  <a:lnTo>
                    <a:pt x="264" y="188"/>
                  </a:lnTo>
                  <a:lnTo>
                    <a:pt x="261" y="178"/>
                  </a:lnTo>
                  <a:lnTo>
                    <a:pt x="259" y="166"/>
                  </a:lnTo>
                  <a:lnTo>
                    <a:pt x="259" y="0"/>
                  </a:lnTo>
                  <a:lnTo>
                    <a:pt x="334" y="0"/>
                  </a:lnTo>
                  <a:close/>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close/>
                </a:path>
              </a:pathLst>
            </a:custGeom>
            <a:solidFill>
              <a:srgbClr val="D92A27">
                <a:alpha val="100000"/>
              </a:srgbClr>
            </a:solidFill>
            <a:ln w="9525">
              <a:noFill/>
            </a:ln>
          </p:spPr>
          <p:txBody>
            <a:bodyPr/>
            <a:lstStyle/>
            <a:p>
              <a:endParaRPr lang="zh-CN" altLang="en-US"/>
            </a:p>
          </p:txBody>
        </p:sp>
        <p:sp>
          <p:nvSpPr>
            <p:cNvPr id="7" name="Freeform 13"/>
            <p:cNvSpPr/>
            <p:nvPr/>
          </p:nvSpPr>
          <p:spPr>
            <a:xfrm>
              <a:off x="2031" y="33"/>
              <a:ext cx="98" cy="55"/>
            </a:xfrm>
            <a:custGeom>
              <a:avLst/>
              <a:gdLst/>
              <a:ahLst/>
              <a:cxnLst>
                <a:cxn ang="0">
                  <a:pos x="98" y="26"/>
                </a:cxn>
                <a:cxn ang="0">
                  <a:pos x="98" y="26"/>
                </a:cxn>
                <a:cxn ang="0">
                  <a:pos x="96" y="17"/>
                </a:cxn>
                <a:cxn ang="0">
                  <a:pos x="93" y="10"/>
                </a:cxn>
                <a:cxn ang="0">
                  <a:pos x="87" y="6"/>
                </a:cxn>
                <a:cxn ang="0">
                  <a:pos x="80" y="1"/>
                </a:cxn>
                <a:cxn ang="0">
                  <a:pos x="68" y="1"/>
                </a:cxn>
                <a:cxn ang="0">
                  <a:pos x="49" y="0"/>
                </a:cxn>
                <a:cxn ang="0">
                  <a:pos x="0" y="0"/>
                </a:cxn>
                <a:cxn ang="0">
                  <a:pos x="0" y="55"/>
                </a:cxn>
                <a:cxn ang="0">
                  <a:pos x="53" y="55"/>
                </a:cxn>
                <a:cxn ang="0">
                  <a:pos x="71" y="55"/>
                </a:cxn>
                <a:cxn ang="0">
                  <a:pos x="81" y="52"/>
                </a:cxn>
                <a:cxn ang="0">
                  <a:pos x="89" y="49"/>
                </a:cxn>
                <a:cxn ang="0">
                  <a:pos x="93" y="43"/>
                </a:cxn>
                <a:cxn ang="0">
                  <a:pos x="96" y="35"/>
                </a:cxn>
                <a:cxn ang="0">
                  <a:pos x="98" y="26"/>
                </a:cxn>
              </a:cxnLst>
              <a:rect l="0" t="0" r="0" b="0"/>
              <a:pathLst>
                <a:path w="98" h="55">
                  <a:moveTo>
                    <a:pt x="98" y="26"/>
                  </a:moveTo>
                  <a:lnTo>
                    <a:pt x="98" y="26"/>
                  </a:lnTo>
                  <a:lnTo>
                    <a:pt x="96" y="17"/>
                  </a:lnTo>
                  <a:lnTo>
                    <a:pt x="93" y="10"/>
                  </a:lnTo>
                  <a:lnTo>
                    <a:pt x="87" y="6"/>
                  </a:lnTo>
                  <a:lnTo>
                    <a:pt x="80" y="1"/>
                  </a:lnTo>
                  <a:lnTo>
                    <a:pt x="68" y="1"/>
                  </a:lnTo>
                  <a:lnTo>
                    <a:pt x="49" y="0"/>
                  </a:lnTo>
                  <a:lnTo>
                    <a:pt x="0" y="0"/>
                  </a:lnTo>
                  <a:lnTo>
                    <a:pt x="0" y="55"/>
                  </a:lnTo>
                  <a:lnTo>
                    <a:pt x="53" y="55"/>
                  </a:lnTo>
                  <a:lnTo>
                    <a:pt x="71" y="55"/>
                  </a:lnTo>
                  <a:lnTo>
                    <a:pt x="81" y="52"/>
                  </a:lnTo>
                  <a:lnTo>
                    <a:pt x="89" y="49"/>
                  </a:lnTo>
                  <a:lnTo>
                    <a:pt x="93" y="43"/>
                  </a:lnTo>
                  <a:lnTo>
                    <a:pt x="96" y="35"/>
                  </a:lnTo>
                  <a:lnTo>
                    <a:pt x="98" y="26"/>
                  </a:lnTo>
                </a:path>
              </a:pathLst>
            </a:custGeom>
            <a:noFill/>
            <a:ln w="9525">
              <a:noFill/>
            </a:ln>
          </p:spPr>
          <p:txBody>
            <a:bodyPr/>
            <a:lstStyle/>
            <a:p>
              <a:endParaRPr lang="zh-CN" altLang="en-US"/>
            </a:p>
          </p:txBody>
        </p:sp>
        <p:sp>
          <p:nvSpPr>
            <p:cNvPr id="8" name="Freeform 14"/>
            <p:cNvSpPr/>
            <p:nvPr/>
          </p:nvSpPr>
          <p:spPr>
            <a:xfrm>
              <a:off x="1955" y="0"/>
              <a:ext cx="209" cy="220"/>
            </a:xfrm>
            <a:custGeom>
              <a:avLst/>
              <a:gdLst/>
              <a:ahLst/>
              <a:cxnLst>
                <a:cxn ang="0">
                  <a:pos x="209" y="220"/>
                </a:cxn>
                <a:cxn ang="0">
                  <a:pos x="174" y="220"/>
                </a:cxn>
                <a:cxn ang="0">
                  <a:pos x="174" y="147"/>
                </a:cxn>
                <a:cxn ang="0">
                  <a:pos x="174" y="141"/>
                </a:cxn>
                <a:cxn ang="0">
                  <a:pos x="171" y="135"/>
                </a:cxn>
                <a:cxn ang="0">
                  <a:pos x="168" y="131"/>
                </a:cxn>
                <a:cxn ang="0">
                  <a:pos x="163" y="126"/>
                </a:cxn>
                <a:cxn ang="0">
                  <a:pos x="157" y="123"/>
                </a:cxn>
                <a:cxn ang="0">
                  <a:pos x="151" y="122"/>
                </a:cxn>
                <a:cxn ang="0">
                  <a:pos x="143" y="120"/>
                </a:cxn>
                <a:cxn ang="0">
                  <a:pos x="134" y="120"/>
                </a:cxn>
                <a:cxn ang="0">
                  <a:pos x="125" y="120"/>
                </a:cxn>
                <a:cxn ang="0">
                  <a:pos x="119" y="120"/>
                </a:cxn>
                <a:cxn ang="0">
                  <a:pos x="76" y="120"/>
                </a:cxn>
                <a:cxn ang="0">
                  <a:pos x="76" y="220"/>
                </a:cxn>
                <a:cxn ang="0">
                  <a:pos x="60" y="220"/>
                </a:cxn>
                <a:cxn ang="0">
                  <a:pos x="46" y="218"/>
                </a:cxn>
                <a:cxn ang="0">
                  <a:pos x="36" y="217"/>
                </a:cxn>
                <a:cxn ang="0">
                  <a:pos x="27" y="212"/>
                </a:cxn>
                <a:cxn ang="0">
                  <a:pos x="21" y="209"/>
                </a:cxn>
                <a:cxn ang="0">
                  <a:pos x="15" y="206"/>
                </a:cxn>
                <a:cxn ang="0">
                  <a:pos x="11" y="200"/>
                </a:cxn>
                <a:cxn ang="0">
                  <a:pos x="6" y="196"/>
                </a:cxn>
                <a:cxn ang="0">
                  <a:pos x="3" y="190"/>
                </a:cxn>
                <a:cxn ang="0">
                  <a:pos x="2" y="183"/>
                </a:cxn>
                <a:cxn ang="0">
                  <a:pos x="0" y="175"/>
                </a:cxn>
                <a:cxn ang="0">
                  <a:pos x="0" y="166"/>
                </a:cxn>
                <a:cxn ang="0">
                  <a:pos x="0" y="0"/>
                </a:cxn>
                <a:cxn ang="0">
                  <a:pos x="143" y="0"/>
                </a:cxn>
                <a:cxn ang="0">
                  <a:pos x="154" y="1"/>
                </a:cxn>
                <a:cxn ang="0">
                  <a:pos x="166" y="3"/>
                </a:cxn>
                <a:cxn ang="0">
                  <a:pos x="177" y="6"/>
                </a:cxn>
                <a:cxn ang="0">
                  <a:pos x="186" y="10"/>
                </a:cxn>
                <a:cxn ang="0">
                  <a:pos x="196" y="18"/>
                </a:cxn>
                <a:cxn ang="0">
                  <a:pos x="203" y="28"/>
                </a:cxn>
                <a:cxn ang="0">
                  <a:pos x="208" y="40"/>
                </a:cxn>
                <a:cxn ang="0">
                  <a:pos x="209" y="53"/>
                </a:cxn>
                <a:cxn ang="0">
                  <a:pos x="208" y="71"/>
                </a:cxn>
                <a:cxn ang="0">
                  <a:pos x="205" y="77"/>
                </a:cxn>
                <a:cxn ang="0">
                  <a:pos x="202" y="85"/>
                </a:cxn>
                <a:cxn ang="0">
                  <a:pos x="199" y="89"/>
                </a:cxn>
                <a:cxn ang="0">
                  <a:pos x="194" y="93"/>
                </a:cxn>
                <a:cxn ang="0">
                  <a:pos x="190" y="98"/>
                </a:cxn>
                <a:cxn ang="0">
                  <a:pos x="184" y="99"/>
                </a:cxn>
                <a:cxn ang="0">
                  <a:pos x="196" y="110"/>
                </a:cxn>
                <a:cxn ang="0">
                  <a:pos x="202" y="117"/>
                </a:cxn>
                <a:cxn ang="0">
                  <a:pos x="205" y="122"/>
                </a:cxn>
                <a:cxn ang="0">
                  <a:pos x="206" y="129"/>
                </a:cxn>
                <a:cxn ang="0">
                  <a:pos x="208" y="135"/>
                </a:cxn>
                <a:cxn ang="0">
                  <a:pos x="209" y="144"/>
                </a:cxn>
                <a:cxn ang="0">
                  <a:pos x="209" y="220"/>
                </a:cxn>
              </a:cxnLst>
              <a:rect l="0" t="0" r="0" b="0"/>
              <a:pathLst>
                <a:path w="209" h="220">
                  <a:moveTo>
                    <a:pt x="209" y="220"/>
                  </a:moveTo>
                  <a:lnTo>
                    <a:pt x="174" y="220"/>
                  </a:lnTo>
                  <a:lnTo>
                    <a:pt x="174" y="147"/>
                  </a:lnTo>
                  <a:lnTo>
                    <a:pt x="174" y="141"/>
                  </a:lnTo>
                  <a:lnTo>
                    <a:pt x="171" y="135"/>
                  </a:lnTo>
                  <a:lnTo>
                    <a:pt x="168" y="131"/>
                  </a:lnTo>
                  <a:lnTo>
                    <a:pt x="163" y="126"/>
                  </a:lnTo>
                  <a:lnTo>
                    <a:pt x="157" y="123"/>
                  </a:lnTo>
                  <a:lnTo>
                    <a:pt x="151" y="122"/>
                  </a:lnTo>
                  <a:lnTo>
                    <a:pt x="143" y="120"/>
                  </a:lnTo>
                  <a:lnTo>
                    <a:pt x="134" y="120"/>
                  </a:lnTo>
                  <a:lnTo>
                    <a:pt x="125" y="120"/>
                  </a:lnTo>
                  <a:lnTo>
                    <a:pt x="119" y="120"/>
                  </a:lnTo>
                  <a:lnTo>
                    <a:pt x="76" y="120"/>
                  </a:lnTo>
                  <a:lnTo>
                    <a:pt x="76" y="220"/>
                  </a:lnTo>
                  <a:lnTo>
                    <a:pt x="60" y="220"/>
                  </a:lnTo>
                  <a:lnTo>
                    <a:pt x="46" y="218"/>
                  </a:lnTo>
                  <a:lnTo>
                    <a:pt x="36" y="217"/>
                  </a:lnTo>
                  <a:lnTo>
                    <a:pt x="27" y="212"/>
                  </a:lnTo>
                  <a:lnTo>
                    <a:pt x="21" y="209"/>
                  </a:lnTo>
                  <a:lnTo>
                    <a:pt x="15" y="206"/>
                  </a:lnTo>
                  <a:lnTo>
                    <a:pt x="11" y="200"/>
                  </a:lnTo>
                  <a:lnTo>
                    <a:pt x="6" y="196"/>
                  </a:lnTo>
                  <a:lnTo>
                    <a:pt x="3" y="190"/>
                  </a:lnTo>
                  <a:lnTo>
                    <a:pt x="2" y="183"/>
                  </a:lnTo>
                  <a:lnTo>
                    <a:pt x="0" y="175"/>
                  </a:lnTo>
                  <a:lnTo>
                    <a:pt x="0" y="166"/>
                  </a:lnTo>
                  <a:lnTo>
                    <a:pt x="0" y="0"/>
                  </a:lnTo>
                  <a:lnTo>
                    <a:pt x="143" y="0"/>
                  </a:lnTo>
                  <a:lnTo>
                    <a:pt x="154" y="1"/>
                  </a:lnTo>
                  <a:lnTo>
                    <a:pt x="166" y="3"/>
                  </a:lnTo>
                  <a:lnTo>
                    <a:pt x="177" y="6"/>
                  </a:lnTo>
                  <a:lnTo>
                    <a:pt x="186" y="10"/>
                  </a:lnTo>
                  <a:lnTo>
                    <a:pt x="196" y="18"/>
                  </a:lnTo>
                  <a:lnTo>
                    <a:pt x="203" y="28"/>
                  </a:lnTo>
                  <a:lnTo>
                    <a:pt x="208" y="40"/>
                  </a:lnTo>
                  <a:lnTo>
                    <a:pt x="209" y="53"/>
                  </a:lnTo>
                  <a:lnTo>
                    <a:pt x="208" y="71"/>
                  </a:lnTo>
                  <a:lnTo>
                    <a:pt x="205" y="77"/>
                  </a:lnTo>
                  <a:lnTo>
                    <a:pt x="202" y="85"/>
                  </a:lnTo>
                  <a:lnTo>
                    <a:pt x="199" y="89"/>
                  </a:lnTo>
                  <a:lnTo>
                    <a:pt x="194" y="93"/>
                  </a:lnTo>
                  <a:lnTo>
                    <a:pt x="190" y="98"/>
                  </a:lnTo>
                  <a:lnTo>
                    <a:pt x="184" y="99"/>
                  </a:lnTo>
                  <a:lnTo>
                    <a:pt x="196" y="110"/>
                  </a:lnTo>
                  <a:lnTo>
                    <a:pt x="202" y="117"/>
                  </a:lnTo>
                  <a:lnTo>
                    <a:pt x="205" y="122"/>
                  </a:lnTo>
                  <a:lnTo>
                    <a:pt x="206" y="129"/>
                  </a:lnTo>
                  <a:lnTo>
                    <a:pt x="208" y="135"/>
                  </a:lnTo>
                  <a:lnTo>
                    <a:pt x="209" y="144"/>
                  </a:lnTo>
                  <a:lnTo>
                    <a:pt x="209" y="220"/>
                  </a:lnTo>
                </a:path>
              </a:pathLst>
            </a:custGeom>
            <a:noFill/>
            <a:ln w="9525">
              <a:noFill/>
            </a:ln>
          </p:spPr>
          <p:txBody>
            <a:bodyPr/>
            <a:lstStyle/>
            <a:p>
              <a:endParaRPr lang="zh-CN" altLang="en-US"/>
            </a:p>
          </p:txBody>
        </p:sp>
        <p:sp>
          <p:nvSpPr>
            <p:cNvPr id="9" name="Freeform 15"/>
            <p:cNvSpPr/>
            <p:nvPr/>
          </p:nvSpPr>
          <p:spPr>
            <a:xfrm>
              <a:off x="1696" y="0"/>
              <a:ext cx="209" cy="223"/>
            </a:xfrm>
            <a:custGeom>
              <a:avLst/>
              <a:gdLst/>
              <a:ahLst/>
              <a:cxnLst>
                <a:cxn ang="0">
                  <a:pos x="124" y="223"/>
                </a:cxn>
                <a:cxn ang="0">
                  <a:pos x="124" y="223"/>
                </a:cxn>
                <a:cxn ang="0">
                  <a:pos x="209" y="220"/>
                </a:cxn>
                <a:cxn ang="0">
                  <a:pos x="209" y="187"/>
                </a:cxn>
                <a:cxn ang="0">
                  <a:pos x="95" y="187"/>
                </a:cxn>
                <a:cxn ang="0">
                  <a:pos x="89" y="187"/>
                </a:cxn>
                <a:cxn ang="0">
                  <a:pos x="81" y="183"/>
                </a:cxn>
                <a:cxn ang="0">
                  <a:pos x="78" y="180"/>
                </a:cxn>
                <a:cxn ang="0">
                  <a:pos x="77" y="177"/>
                </a:cxn>
                <a:cxn ang="0">
                  <a:pos x="75" y="172"/>
                </a:cxn>
                <a:cxn ang="0">
                  <a:pos x="75" y="169"/>
                </a:cxn>
                <a:cxn ang="0">
                  <a:pos x="75" y="120"/>
                </a:cxn>
                <a:cxn ang="0">
                  <a:pos x="197" y="120"/>
                </a:cxn>
                <a:cxn ang="0">
                  <a:pos x="197" y="88"/>
                </a:cxn>
                <a:cxn ang="0">
                  <a:pos x="75" y="88"/>
                </a:cxn>
                <a:cxn ang="0">
                  <a:pos x="75" y="33"/>
                </a:cxn>
                <a:cxn ang="0">
                  <a:pos x="209" y="33"/>
                </a:cxn>
                <a:cxn ang="0">
                  <a:pos x="209" y="0"/>
                </a:cxn>
                <a:cxn ang="0">
                  <a:pos x="0" y="0"/>
                </a:cxn>
                <a:cxn ang="0">
                  <a:pos x="0" y="166"/>
                </a:cxn>
                <a:cxn ang="0">
                  <a:pos x="1" y="178"/>
                </a:cxn>
                <a:cxn ang="0">
                  <a:pos x="4" y="188"/>
                </a:cxn>
                <a:cxn ang="0">
                  <a:pos x="10" y="197"/>
                </a:cxn>
                <a:cxn ang="0">
                  <a:pos x="18" y="205"/>
                </a:cxn>
                <a:cxn ang="0">
                  <a:pos x="26" y="211"/>
                </a:cxn>
                <a:cxn ang="0">
                  <a:pos x="38" y="215"/>
                </a:cxn>
                <a:cxn ang="0">
                  <a:pos x="52" y="218"/>
                </a:cxn>
                <a:cxn ang="0">
                  <a:pos x="67" y="220"/>
                </a:cxn>
                <a:cxn ang="0">
                  <a:pos x="124" y="223"/>
                </a:cxn>
              </a:cxnLst>
              <a:rect l="0" t="0" r="0" b="0"/>
              <a:pathLst>
                <a:path w="209" h="223">
                  <a:moveTo>
                    <a:pt x="124" y="223"/>
                  </a:moveTo>
                  <a:lnTo>
                    <a:pt x="124" y="223"/>
                  </a:lnTo>
                  <a:lnTo>
                    <a:pt x="209" y="220"/>
                  </a:lnTo>
                  <a:lnTo>
                    <a:pt x="209" y="187"/>
                  </a:lnTo>
                  <a:lnTo>
                    <a:pt x="95" y="187"/>
                  </a:lnTo>
                  <a:lnTo>
                    <a:pt x="89" y="187"/>
                  </a:lnTo>
                  <a:lnTo>
                    <a:pt x="81" y="183"/>
                  </a:lnTo>
                  <a:lnTo>
                    <a:pt x="78" y="180"/>
                  </a:lnTo>
                  <a:lnTo>
                    <a:pt x="77" y="177"/>
                  </a:lnTo>
                  <a:lnTo>
                    <a:pt x="75" y="172"/>
                  </a:lnTo>
                  <a:lnTo>
                    <a:pt x="75" y="169"/>
                  </a:lnTo>
                  <a:lnTo>
                    <a:pt x="75" y="120"/>
                  </a:lnTo>
                  <a:lnTo>
                    <a:pt x="197" y="120"/>
                  </a:lnTo>
                  <a:lnTo>
                    <a:pt x="197" y="88"/>
                  </a:lnTo>
                  <a:lnTo>
                    <a:pt x="75" y="88"/>
                  </a:lnTo>
                  <a:lnTo>
                    <a:pt x="75" y="33"/>
                  </a:lnTo>
                  <a:lnTo>
                    <a:pt x="209" y="33"/>
                  </a:lnTo>
                  <a:lnTo>
                    <a:pt x="209" y="0"/>
                  </a:lnTo>
                  <a:lnTo>
                    <a:pt x="0" y="0"/>
                  </a:lnTo>
                  <a:lnTo>
                    <a:pt x="0" y="166"/>
                  </a:lnTo>
                  <a:lnTo>
                    <a:pt x="1" y="178"/>
                  </a:lnTo>
                  <a:lnTo>
                    <a:pt x="4" y="188"/>
                  </a:lnTo>
                  <a:lnTo>
                    <a:pt x="10" y="197"/>
                  </a:lnTo>
                  <a:lnTo>
                    <a:pt x="18" y="205"/>
                  </a:lnTo>
                  <a:lnTo>
                    <a:pt x="26" y="211"/>
                  </a:lnTo>
                  <a:lnTo>
                    <a:pt x="38" y="215"/>
                  </a:lnTo>
                  <a:lnTo>
                    <a:pt x="52" y="218"/>
                  </a:lnTo>
                  <a:lnTo>
                    <a:pt x="67" y="220"/>
                  </a:lnTo>
                  <a:lnTo>
                    <a:pt x="124" y="223"/>
                  </a:lnTo>
                </a:path>
              </a:pathLst>
            </a:custGeom>
            <a:noFill/>
            <a:ln w="9525">
              <a:noFill/>
            </a:ln>
          </p:spPr>
          <p:txBody>
            <a:bodyPr/>
            <a:lstStyle/>
            <a:p>
              <a:endParaRPr lang="zh-CN" altLang="en-US"/>
            </a:p>
          </p:txBody>
        </p:sp>
        <p:sp>
          <p:nvSpPr>
            <p:cNvPr id="10" name="Freeform 16"/>
            <p:cNvSpPr/>
            <p:nvPr/>
          </p:nvSpPr>
          <p:spPr>
            <a:xfrm>
              <a:off x="1420" y="0"/>
              <a:ext cx="225" cy="220"/>
            </a:xfrm>
            <a:custGeom>
              <a:avLst/>
              <a:gdLst/>
              <a:ahLst/>
              <a:cxnLst>
                <a:cxn ang="0">
                  <a:pos x="191" y="0"/>
                </a:cxn>
                <a:cxn ang="0">
                  <a:pos x="117" y="156"/>
                </a:cxn>
                <a:cxn ang="0">
                  <a:pos x="86" y="0"/>
                </a:cxn>
                <a:cxn ang="0">
                  <a:pos x="0" y="0"/>
                </a:cxn>
                <a:cxn ang="0">
                  <a:pos x="42" y="220"/>
                </a:cxn>
                <a:cxn ang="0">
                  <a:pos x="101" y="220"/>
                </a:cxn>
                <a:cxn ang="0">
                  <a:pos x="107" y="218"/>
                </a:cxn>
                <a:cxn ang="0">
                  <a:pos x="116" y="214"/>
                </a:cxn>
                <a:cxn ang="0">
                  <a:pos x="125" y="208"/>
                </a:cxn>
                <a:cxn ang="0">
                  <a:pos x="129" y="202"/>
                </a:cxn>
                <a:cxn ang="0">
                  <a:pos x="225" y="0"/>
                </a:cxn>
                <a:cxn ang="0">
                  <a:pos x="191" y="0"/>
                </a:cxn>
              </a:cxnLst>
              <a:rect l="0" t="0" r="0" b="0"/>
              <a:pathLst>
                <a:path w="225" h="220">
                  <a:moveTo>
                    <a:pt x="191" y="0"/>
                  </a:moveTo>
                  <a:lnTo>
                    <a:pt x="117" y="156"/>
                  </a:lnTo>
                  <a:lnTo>
                    <a:pt x="86" y="0"/>
                  </a:lnTo>
                  <a:lnTo>
                    <a:pt x="0" y="0"/>
                  </a:lnTo>
                  <a:lnTo>
                    <a:pt x="42" y="220"/>
                  </a:lnTo>
                  <a:lnTo>
                    <a:pt x="101" y="220"/>
                  </a:lnTo>
                  <a:lnTo>
                    <a:pt x="107" y="218"/>
                  </a:lnTo>
                  <a:lnTo>
                    <a:pt x="116" y="214"/>
                  </a:lnTo>
                  <a:lnTo>
                    <a:pt x="125" y="208"/>
                  </a:lnTo>
                  <a:lnTo>
                    <a:pt x="129" y="202"/>
                  </a:lnTo>
                  <a:lnTo>
                    <a:pt x="225" y="0"/>
                  </a:lnTo>
                  <a:lnTo>
                    <a:pt x="191" y="0"/>
                  </a:lnTo>
                </a:path>
              </a:pathLst>
            </a:custGeom>
            <a:noFill/>
            <a:ln w="9525">
              <a:noFill/>
            </a:ln>
          </p:spPr>
          <p:txBody>
            <a:bodyPr/>
            <a:lstStyle/>
            <a:p>
              <a:endParaRPr lang="zh-CN" altLang="en-US"/>
            </a:p>
          </p:txBody>
        </p:sp>
        <p:sp>
          <p:nvSpPr>
            <p:cNvPr id="11" name="Freeform 17"/>
            <p:cNvSpPr/>
            <p:nvPr/>
          </p:nvSpPr>
          <p:spPr>
            <a:xfrm>
              <a:off x="1294" y="0"/>
              <a:ext cx="76" cy="220"/>
            </a:xfrm>
            <a:custGeom>
              <a:avLst/>
              <a:gdLst/>
              <a:ahLst/>
              <a:cxnLst>
                <a:cxn ang="0">
                  <a:pos x="76" y="220"/>
                </a:cxn>
                <a:cxn ang="0">
                  <a:pos x="67" y="220"/>
                </a:cxn>
                <a:cxn ang="0">
                  <a:pos x="56" y="220"/>
                </a:cxn>
                <a:cxn ang="0">
                  <a:pos x="42" y="217"/>
                </a:cxn>
                <a:cxn ang="0">
                  <a:pos x="33" y="214"/>
                </a:cxn>
                <a:cxn ang="0">
                  <a:pos x="24" y="211"/>
                </a:cxn>
                <a:cxn ang="0">
                  <a:pos x="18" y="206"/>
                </a:cxn>
                <a:cxn ang="0">
                  <a:pos x="12" y="202"/>
                </a:cxn>
                <a:cxn ang="0">
                  <a:pos x="8" y="196"/>
                </a:cxn>
                <a:cxn ang="0">
                  <a:pos x="3" y="187"/>
                </a:cxn>
                <a:cxn ang="0">
                  <a:pos x="2" y="178"/>
                </a:cxn>
                <a:cxn ang="0">
                  <a:pos x="0" y="166"/>
                </a:cxn>
                <a:cxn ang="0">
                  <a:pos x="0" y="0"/>
                </a:cxn>
                <a:cxn ang="0">
                  <a:pos x="76" y="0"/>
                </a:cxn>
                <a:cxn ang="0">
                  <a:pos x="76" y="220"/>
                </a:cxn>
              </a:cxnLst>
              <a:rect l="0" t="0" r="0" b="0"/>
              <a:pathLst>
                <a:path w="76" h="220">
                  <a:moveTo>
                    <a:pt x="76" y="220"/>
                  </a:moveTo>
                  <a:lnTo>
                    <a:pt x="67" y="220"/>
                  </a:lnTo>
                  <a:lnTo>
                    <a:pt x="56" y="220"/>
                  </a:lnTo>
                  <a:lnTo>
                    <a:pt x="42" y="217"/>
                  </a:lnTo>
                  <a:lnTo>
                    <a:pt x="33" y="214"/>
                  </a:lnTo>
                  <a:lnTo>
                    <a:pt x="24" y="211"/>
                  </a:lnTo>
                  <a:lnTo>
                    <a:pt x="18" y="206"/>
                  </a:lnTo>
                  <a:lnTo>
                    <a:pt x="12" y="202"/>
                  </a:lnTo>
                  <a:lnTo>
                    <a:pt x="8" y="196"/>
                  </a:lnTo>
                  <a:lnTo>
                    <a:pt x="3" y="187"/>
                  </a:lnTo>
                  <a:lnTo>
                    <a:pt x="2" y="178"/>
                  </a:lnTo>
                  <a:lnTo>
                    <a:pt x="0" y="166"/>
                  </a:lnTo>
                  <a:lnTo>
                    <a:pt x="0" y="0"/>
                  </a:lnTo>
                  <a:lnTo>
                    <a:pt x="76" y="0"/>
                  </a:lnTo>
                  <a:lnTo>
                    <a:pt x="76" y="220"/>
                  </a:lnTo>
                </a:path>
              </a:pathLst>
            </a:custGeom>
            <a:noFill/>
            <a:ln w="9525">
              <a:noFill/>
            </a:ln>
          </p:spPr>
          <p:txBody>
            <a:bodyPr/>
            <a:lstStyle/>
            <a:p>
              <a:endParaRPr lang="zh-CN" altLang="en-US"/>
            </a:p>
          </p:txBody>
        </p:sp>
        <p:sp>
          <p:nvSpPr>
            <p:cNvPr id="12" name="Freeform 18"/>
            <p:cNvSpPr/>
            <p:nvPr/>
          </p:nvSpPr>
          <p:spPr>
            <a:xfrm>
              <a:off x="1110" y="33"/>
              <a:ext cx="100" cy="55"/>
            </a:xfrm>
            <a:custGeom>
              <a:avLst/>
              <a:gdLst/>
              <a:ahLst/>
              <a:cxnLst>
                <a:cxn ang="0">
                  <a:pos x="100" y="26"/>
                </a:cxn>
                <a:cxn ang="0">
                  <a:pos x="100" y="26"/>
                </a:cxn>
                <a:cxn ang="0">
                  <a:pos x="98" y="17"/>
                </a:cxn>
                <a:cxn ang="0">
                  <a:pos x="94" y="10"/>
                </a:cxn>
                <a:cxn ang="0">
                  <a:pos x="89" y="6"/>
                </a:cxn>
                <a:cxn ang="0">
                  <a:pos x="80" y="1"/>
                </a:cxn>
                <a:cxn ang="0">
                  <a:pos x="70" y="1"/>
                </a:cxn>
                <a:cxn ang="0">
                  <a:pos x="49" y="0"/>
                </a:cxn>
                <a:cxn ang="0">
                  <a:pos x="0" y="0"/>
                </a:cxn>
                <a:cxn ang="0">
                  <a:pos x="0" y="55"/>
                </a:cxn>
                <a:cxn ang="0">
                  <a:pos x="55" y="55"/>
                </a:cxn>
                <a:cxn ang="0">
                  <a:pos x="73" y="55"/>
                </a:cxn>
                <a:cxn ang="0">
                  <a:pos x="83" y="52"/>
                </a:cxn>
                <a:cxn ang="0">
                  <a:pos x="91" y="49"/>
                </a:cxn>
                <a:cxn ang="0">
                  <a:pos x="95" y="43"/>
                </a:cxn>
                <a:cxn ang="0">
                  <a:pos x="98" y="35"/>
                </a:cxn>
                <a:cxn ang="0">
                  <a:pos x="100" y="26"/>
                </a:cxn>
              </a:cxnLst>
              <a:rect l="0" t="0" r="0" b="0"/>
              <a:pathLst>
                <a:path w="100" h="55">
                  <a:moveTo>
                    <a:pt x="100" y="26"/>
                  </a:moveTo>
                  <a:lnTo>
                    <a:pt x="100" y="26"/>
                  </a:lnTo>
                  <a:lnTo>
                    <a:pt x="98" y="17"/>
                  </a:lnTo>
                  <a:lnTo>
                    <a:pt x="94" y="10"/>
                  </a:lnTo>
                  <a:lnTo>
                    <a:pt x="89" y="6"/>
                  </a:lnTo>
                  <a:lnTo>
                    <a:pt x="80" y="1"/>
                  </a:lnTo>
                  <a:lnTo>
                    <a:pt x="70" y="1"/>
                  </a:lnTo>
                  <a:lnTo>
                    <a:pt x="49" y="0"/>
                  </a:lnTo>
                  <a:lnTo>
                    <a:pt x="0" y="0"/>
                  </a:lnTo>
                  <a:lnTo>
                    <a:pt x="0" y="55"/>
                  </a:lnTo>
                  <a:lnTo>
                    <a:pt x="55" y="55"/>
                  </a:lnTo>
                  <a:lnTo>
                    <a:pt x="73" y="55"/>
                  </a:lnTo>
                  <a:lnTo>
                    <a:pt x="83" y="52"/>
                  </a:lnTo>
                  <a:lnTo>
                    <a:pt x="91" y="49"/>
                  </a:lnTo>
                  <a:lnTo>
                    <a:pt x="95" y="43"/>
                  </a:lnTo>
                  <a:lnTo>
                    <a:pt x="98" y="35"/>
                  </a:lnTo>
                  <a:lnTo>
                    <a:pt x="100" y="26"/>
                  </a:lnTo>
                </a:path>
              </a:pathLst>
            </a:custGeom>
            <a:noFill/>
            <a:ln w="9525">
              <a:noFill/>
            </a:ln>
          </p:spPr>
          <p:txBody>
            <a:bodyPr/>
            <a:lstStyle/>
            <a:p>
              <a:endParaRPr lang="zh-CN" altLang="en-US"/>
            </a:p>
          </p:txBody>
        </p:sp>
        <p:sp>
          <p:nvSpPr>
            <p:cNvPr id="13" name="Freeform 19"/>
            <p:cNvSpPr/>
            <p:nvPr/>
          </p:nvSpPr>
          <p:spPr>
            <a:xfrm>
              <a:off x="1036" y="0"/>
              <a:ext cx="208" cy="220"/>
            </a:xfrm>
            <a:custGeom>
              <a:avLst/>
              <a:gdLst/>
              <a:ahLst/>
              <a:cxnLst>
                <a:cxn ang="0">
                  <a:pos x="208" y="220"/>
                </a:cxn>
                <a:cxn ang="0">
                  <a:pos x="174" y="220"/>
                </a:cxn>
                <a:cxn ang="0">
                  <a:pos x="174" y="147"/>
                </a:cxn>
                <a:cxn ang="0">
                  <a:pos x="172" y="141"/>
                </a:cxn>
                <a:cxn ang="0">
                  <a:pos x="171" y="135"/>
                </a:cxn>
                <a:cxn ang="0">
                  <a:pos x="168" y="131"/>
                </a:cxn>
                <a:cxn ang="0">
                  <a:pos x="163" y="126"/>
                </a:cxn>
                <a:cxn ang="0">
                  <a:pos x="157" y="123"/>
                </a:cxn>
                <a:cxn ang="0">
                  <a:pos x="150" y="122"/>
                </a:cxn>
                <a:cxn ang="0">
                  <a:pos x="142" y="120"/>
                </a:cxn>
                <a:cxn ang="0">
                  <a:pos x="134" y="120"/>
                </a:cxn>
                <a:cxn ang="0">
                  <a:pos x="125" y="120"/>
                </a:cxn>
                <a:cxn ang="0">
                  <a:pos x="117" y="120"/>
                </a:cxn>
                <a:cxn ang="0">
                  <a:pos x="74" y="120"/>
                </a:cxn>
                <a:cxn ang="0">
                  <a:pos x="74" y="220"/>
                </a:cxn>
                <a:cxn ang="0">
                  <a:pos x="59" y="220"/>
                </a:cxn>
                <a:cxn ang="0">
                  <a:pos x="46" y="218"/>
                </a:cxn>
                <a:cxn ang="0">
                  <a:pos x="34" y="217"/>
                </a:cxn>
                <a:cxn ang="0">
                  <a:pos x="25" y="212"/>
                </a:cxn>
                <a:cxn ang="0">
                  <a:pos x="19" y="209"/>
                </a:cxn>
                <a:cxn ang="0">
                  <a:pos x="15" y="206"/>
                </a:cxn>
                <a:cxn ang="0">
                  <a:pos x="11" y="200"/>
                </a:cxn>
                <a:cxn ang="0">
                  <a:pos x="6" y="196"/>
                </a:cxn>
                <a:cxn ang="0">
                  <a:pos x="3" y="190"/>
                </a:cxn>
                <a:cxn ang="0">
                  <a:pos x="2" y="183"/>
                </a:cxn>
                <a:cxn ang="0">
                  <a:pos x="0" y="175"/>
                </a:cxn>
                <a:cxn ang="0">
                  <a:pos x="0" y="166"/>
                </a:cxn>
                <a:cxn ang="0">
                  <a:pos x="0" y="0"/>
                </a:cxn>
                <a:cxn ang="0">
                  <a:pos x="141" y="0"/>
                </a:cxn>
                <a:cxn ang="0">
                  <a:pos x="154" y="1"/>
                </a:cxn>
                <a:cxn ang="0">
                  <a:pos x="166" y="3"/>
                </a:cxn>
                <a:cxn ang="0">
                  <a:pos x="177" y="6"/>
                </a:cxn>
                <a:cxn ang="0">
                  <a:pos x="185" y="10"/>
                </a:cxn>
                <a:cxn ang="0">
                  <a:pos x="196" y="18"/>
                </a:cxn>
                <a:cxn ang="0">
                  <a:pos x="202" y="28"/>
                </a:cxn>
                <a:cxn ang="0">
                  <a:pos x="206" y="40"/>
                </a:cxn>
                <a:cxn ang="0">
                  <a:pos x="208" y="53"/>
                </a:cxn>
                <a:cxn ang="0">
                  <a:pos x="206" y="71"/>
                </a:cxn>
                <a:cxn ang="0">
                  <a:pos x="205" y="77"/>
                </a:cxn>
                <a:cxn ang="0">
                  <a:pos x="202" y="85"/>
                </a:cxn>
                <a:cxn ang="0">
                  <a:pos x="199" y="89"/>
                </a:cxn>
                <a:cxn ang="0">
                  <a:pos x="194" y="93"/>
                </a:cxn>
                <a:cxn ang="0">
                  <a:pos x="190" y="98"/>
                </a:cxn>
                <a:cxn ang="0">
                  <a:pos x="184" y="99"/>
                </a:cxn>
                <a:cxn ang="0">
                  <a:pos x="194" y="110"/>
                </a:cxn>
                <a:cxn ang="0">
                  <a:pos x="202" y="117"/>
                </a:cxn>
                <a:cxn ang="0">
                  <a:pos x="205" y="122"/>
                </a:cxn>
                <a:cxn ang="0">
                  <a:pos x="206" y="129"/>
                </a:cxn>
                <a:cxn ang="0">
                  <a:pos x="208" y="135"/>
                </a:cxn>
                <a:cxn ang="0">
                  <a:pos x="208" y="144"/>
                </a:cxn>
                <a:cxn ang="0">
                  <a:pos x="208" y="220"/>
                </a:cxn>
              </a:cxnLst>
              <a:rect l="0" t="0" r="0" b="0"/>
              <a:pathLst>
                <a:path w="208" h="220">
                  <a:moveTo>
                    <a:pt x="208" y="220"/>
                  </a:moveTo>
                  <a:lnTo>
                    <a:pt x="174" y="220"/>
                  </a:lnTo>
                  <a:lnTo>
                    <a:pt x="174" y="147"/>
                  </a:lnTo>
                  <a:lnTo>
                    <a:pt x="172" y="141"/>
                  </a:lnTo>
                  <a:lnTo>
                    <a:pt x="171" y="135"/>
                  </a:lnTo>
                  <a:lnTo>
                    <a:pt x="168" y="131"/>
                  </a:lnTo>
                  <a:lnTo>
                    <a:pt x="163" y="126"/>
                  </a:lnTo>
                  <a:lnTo>
                    <a:pt x="157" y="123"/>
                  </a:lnTo>
                  <a:lnTo>
                    <a:pt x="150" y="122"/>
                  </a:lnTo>
                  <a:lnTo>
                    <a:pt x="142" y="120"/>
                  </a:lnTo>
                  <a:lnTo>
                    <a:pt x="134" y="120"/>
                  </a:lnTo>
                  <a:lnTo>
                    <a:pt x="125" y="120"/>
                  </a:lnTo>
                  <a:lnTo>
                    <a:pt x="117" y="120"/>
                  </a:lnTo>
                  <a:lnTo>
                    <a:pt x="74" y="120"/>
                  </a:lnTo>
                  <a:lnTo>
                    <a:pt x="74" y="220"/>
                  </a:lnTo>
                  <a:lnTo>
                    <a:pt x="59" y="220"/>
                  </a:lnTo>
                  <a:lnTo>
                    <a:pt x="46" y="218"/>
                  </a:lnTo>
                  <a:lnTo>
                    <a:pt x="34" y="217"/>
                  </a:lnTo>
                  <a:lnTo>
                    <a:pt x="25" y="212"/>
                  </a:lnTo>
                  <a:lnTo>
                    <a:pt x="19" y="209"/>
                  </a:lnTo>
                  <a:lnTo>
                    <a:pt x="15" y="206"/>
                  </a:lnTo>
                  <a:lnTo>
                    <a:pt x="11" y="200"/>
                  </a:lnTo>
                  <a:lnTo>
                    <a:pt x="6" y="196"/>
                  </a:lnTo>
                  <a:lnTo>
                    <a:pt x="3" y="190"/>
                  </a:lnTo>
                  <a:lnTo>
                    <a:pt x="2" y="183"/>
                  </a:lnTo>
                  <a:lnTo>
                    <a:pt x="0" y="175"/>
                  </a:lnTo>
                  <a:lnTo>
                    <a:pt x="0" y="166"/>
                  </a:lnTo>
                  <a:lnTo>
                    <a:pt x="0" y="0"/>
                  </a:lnTo>
                  <a:lnTo>
                    <a:pt x="141" y="0"/>
                  </a:lnTo>
                  <a:lnTo>
                    <a:pt x="154" y="1"/>
                  </a:lnTo>
                  <a:lnTo>
                    <a:pt x="166" y="3"/>
                  </a:lnTo>
                  <a:lnTo>
                    <a:pt x="177" y="6"/>
                  </a:lnTo>
                  <a:lnTo>
                    <a:pt x="185" y="10"/>
                  </a:lnTo>
                  <a:lnTo>
                    <a:pt x="196" y="18"/>
                  </a:lnTo>
                  <a:lnTo>
                    <a:pt x="202" y="28"/>
                  </a:lnTo>
                  <a:lnTo>
                    <a:pt x="206" y="40"/>
                  </a:lnTo>
                  <a:lnTo>
                    <a:pt x="208" y="53"/>
                  </a:lnTo>
                  <a:lnTo>
                    <a:pt x="206" y="71"/>
                  </a:lnTo>
                  <a:lnTo>
                    <a:pt x="205" y="77"/>
                  </a:lnTo>
                  <a:lnTo>
                    <a:pt x="202" y="85"/>
                  </a:lnTo>
                  <a:lnTo>
                    <a:pt x="199" y="89"/>
                  </a:lnTo>
                  <a:lnTo>
                    <a:pt x="194" y="93"/>
                  </a:lnTo>
                  <a:lnTo>
                    <a:pt x="190" y="98"/>
                  </a:lnTo>
                  <a:lnTo>
                    <a:pt x="184" y="99"/>
                  </a:lnTo>
                  <a:lnTo>
                    <a:pt x="194" y="110"/>
                  </a:lnTo>
                  <a:lnTo>
                    <a:pt x="202" y="117"/>
                  </a:lnTo>
                  <a:lnTo>
                    <a:pt x="205" y="122"/>
                  </a:lnTo>
                  <a:lnTo>
                    <a:pt x="206" y="129"/>
                  </a:lnTo>
                  <a:lnTo>
                    <a:pt x="208" y="135"/>
                  </a:lnTo>
                  <a:lnTo>
                    <a:pt x="208" y="144"/>
                  </a:lnTo>
                  <a:lnTo>
                    <a:pt x="208" y="220"/>
                  </a:lnTo>
                </a:path>
              </a:pathLst>
            </a:custGeom>
            <a:noFill/>
            <a:ln w="9525">
              <a:noFill/>
            </a:ln>
          </p:spPr>
          <p:txBody>
            <a:bodyPr/>
            <a:lstStyle/>
            <a:p>
              <a:endParaRPr lang="zh-CN" altLang="en-US"/>
            </a:p>
          </p:txBody>
        </p:sp>
        <p:sp>
          <p:nvSpPr>
            <p:cNvPr id="14" name="Freeform 20"/>
            <p:cNvSpPr/>
            <p:nvPr/>
          </p:nvSpPr>
          <p:spPr>
            <a:xfrm>
              <a:off x="777" y="0"/>
              <a:ext cx="209" cy="223"/>
            </a:xfrm>
            <a:custGeom>
              <a:avLst/>
              <a:gdLst/>
              <a:ahLst/>
              <a:cxnLst>
                <a:cxn ang="0">
                  <a:pos x="0" y="0"/>
                </a:cxn>
                <a:cxn ang="0">
                  <a:pos x="0" y="166"/>
                </a:cxn>
                <a:cxn ang="0">
                  <a:pos x="1" y="178"/>
                </a:cxn>
                <a:cxn ang="0">
                  <a:pos x="4" y="188"/>
                </a:cxn>
                <a:cxn ang="0">
                  <a:pos x="9" y="197"/>
                </a:cxn>
                <a:cxn ang="0">
                  <a:pos x="16" y="205"/>
                </a:cxn>
                <a:cxn ang="0">
                  <a:pos x="26" y="211"/>
                </a:cxn>
                <a:cxn ang="0">
                  <a:pos x="37" y="215"/>
                </a:cxn>
                <a:cxn ang="0">
                  <a:pos x="50" y="218"/>
                </a:cxn>
                <a:cxn ang="0">
                  <a:pos x="66" y="220"/>
                </a:cxn>
                <a:cxn ang="0">
                  <a:pos x="124" y="223"/>
                </a:cxn>
                <a:cxn ang="0">
                  <a:pos x="209" y="220"/>
                </a:cxn>
                <a:cxn ang="0">
                  <a:pos x="209" y="187"/>
                </a:cxn>
                <a:cxn ang="0">
                  <a:pos x="95" y="187"/>
                </a:cxn>
                <a:cxn ang="0">
                  <a:pos x="87" y="187"/>
                </a:cxn>
                <a:cxn ang="0">
                  <a:pos x="81" y="183"/>
                </a:cxn>
                <a:cxn ang="0">
                  <a:pos x="77" y="177"/>
                </a:cxn>
                <a:cxn ang="0">
                  <a:pos x="75" y="172"/>
                </a:cxn>
                <a:cxn ang="0">
                  <a:pos x="74" y="169"/>
                </a:cxn>
                <a:cxn ang="0">
                  <a:pos x="74" y="0"/>
                </a:cxn>
                <a:cxn ang="0">
                  <a:pos x="0" y="0"/>
                </a:cxn>
              </a:cxnLst>
              <a:rect l="0" t="0" r="0" b="0"/>
              <a:pathLst>
                <a:path w="209" h="223">
                  <a:moveTo>
                    <a:pt x="0" y="0"/>
                  </a:moveTo>
                  <a:lnTo>
                    <a:pt x="0" y="166"/>
                  </a:lnTo>
                  <a:lnTo>
                    <a:pt x="1" y="178"/>
                  </a:lnTo>
                  <a:lnTo>
                    <a:pt x="4" y="188"/>
                  </a:lnTo>
                  <a:lnTo>
                    <a:pt x="9" y="197"/>
                  </a:lnTo>
                  <a:lnTo>
                    <a:pt x="16" y="205"/>
                  </a:lnTo>
                  <a:lnTo>
                    <a:pt x="26" y="211"/>
                  </a:lnTo>
                  <a:lnTo>
                    <a:pt x="37" y="215"/>
                  </a:lnTo>
                  <a:lnTo>
                    <a:pt x="50" y="218"/>
                  </a:lnTo>
                  <a:lnTo>
                    <a:pt x="66" y="220"/>
                  </a:lnTo>
                  <a:lnTo>
                    <a:pt x="124" y="223"/>
                  </a:lnTo>
                  <a:lnTo>
                    <a:pt x="209" y="220"/>
                  </a:lnTo>
                  <a:lnTo>
                    <a:pt x="209" y="187"/>
                  </a:lnTo>
                  <a:lnTo>
                    <a:pt x="95" y="187"/>
                  </a:lnTo>
                  <a:lnTo>
                    <a:pt x="87" y="187"/>
                  </a:lnTo>
                  <a:lnTo>
                    <a:pt x="81" y="183"/>
                  </a:lnTo>
                  <a:lnTo>
                    <a:pt x="77" y="177"/>
                  </a:lnTo>
                  <a:lnTo>
                    <a:pt x="75" y="172"/>
                  </a:lnTo>
                  <a:lnTo>
                    <a:pt x="74" y="169"/>
                  </a:lnTo>
                  <a:lnTo>
                    <a:pt x="74" y="0"/>
                  </a:lnTo>
                  <a:lnTo>
                    <a:pt x="0" y="0"/>
                  </a:lnTo>
                </a:path>
              </a:pathLst>
            </a:custGeom>
            <a:noFill/>
            <a:ln w="9525">
              <a:noFill/>
            </a:ln>
          </p:spPr>
          <p:txBody>
            <a:bodyPr/>
            <a:lstStyle/>
            <a:p>
              <a:endParaRPr lang="zh-CN" altLang="en-US"/>
            </a:p>
          </p:txBody>
        </p:sp>
        <p:sp>
          <p:nvSpPr>
            <p:cNvPr id="15" name="Freeform 21"/>
            <p:cNvSpPr/>
            <p:nvPr/>
          </p:nvSpPr>
          <p:spPr>
            <a:xfrm>
              <a:off x="517" y="0"/>
              <a:ext cx="209" cy="223"/>
            </a:xfrm>
            <a:custGeom>
              <a:avLst/>
              <a:gdLst/>
              <a:ahLst/>
              <a:cxnLst>
                <a:cxn ang="0">
                  <a:pos x="0" y="0"/>
                </a:cxn>
                <a:cxn ang="0">
                  <a:pos x="0" y="166"/>
                </a:cxn>
                <a:cxn ang="0">
                  <a:pos x="2" y="178"/>
                </a:cxn>
                <a:cxn ang="0">
                  <a:pos x="5" y="188"/>
                </a:cxn>
                <a:cxn ang="0">
                  <a:pos x="11" y="197"/>
                </a:cxn>
                <a:cxn ang="0">
                  <a:pos x="18" y="205"/>
                </a:cxn>
                <a:cxn ang="0">
                  <a:pos x="27" y="211"/>
                </a:cxn>
                <a:cxn ang="0">
                  <a:pos x="39" y="215"/>
                </a:cxn>
                <a:cxn ang="0">
                  <a:pos x="52" y="218"/>
                </a:cxn>
                <a:cxn ang="0">
                  <a:pos x="67" y="220"/>
                </a:cxn>
                <a:cxn ang="0">
                  <a:pos x="125" y="223"/>
                </a:cxn>
                <a:cxn ang="0">
                  <a:pos x="209" y="220"/>
                </a:cxn>
                <a:cxn ang="0">
                  <a:pos x="209" y="187"/>
                </a:cxn>
                <a:cxn ang="0">
                  <a:pos x="95" y="187"/>
                </a:cxn>
                <a:cxn ang="0">
                  <a:pos x="89" y="187"/>
                </a:cxn>
                <a:cxn ang="0">
                  <a:pos x="82" y="183"/>
                </a:cxn>
                <a:cxn ang="0">
                  <a:pos x="79" y="180"/>
                </a:cxn>
                <a:cxn ang="0">
                  <a:pos x="77" y="177"/>
                </a:cxn>
                <a:cxn ang="0">
                  <a:pos x="76" y="172"/>
                </a:cxn>
                <a:cxn ang="0">
                  <a:pos x="76" y="169"/>
                </a:cxn>
                <a:cxn ang="0">
                  <a:pos x="76" y="0"/>
                </a:cxn>
                <a:cxn ang="0">
                  <a:pos x="0" y="0"/>
                </a:cxn>
              </a:cxnLst>
              <a:rect l="0" t="0" r="0" b="0"/>
              <a:pathLst>
                <a:path w="209" h="223">
                  <a:moveTo>
                    <a:pt x="0" y="0"/>
                  </a:moveTo>
                  <a:lnTo>
                    <a:pt x="0" y="166"/>
                  </a:lnTo>
                  <a:lnTo>
                    <a:pt x="2" y="178"/>
                  </a:lnTo>
                  <a:lnTo>
                    <a:pt x="5" y="188"/>
                  </a:lnTo>
                  <a:lnTo>
                    <a:pt x="11" y="197"/>
                  </a:lnTo>
                  <a:lnTo>
                    <a:pt x="18" y="205"/>
                  </a:lnTo>
                  <a:lnTo>
                    <a:pt x="27" y="211"/>
                  </a:lnTo>
                  <a:lnTo>
                    <a:pt x="39" y="215"/>
                  </a:lnTo>
                  <a:lnTo>
                    <a:pt x="52" y="218"/>
                  </a:lnTo>
                  <a:lnTo>
                    <a:pt x="67" y="220"/>
                  </a:lnTo>
                  <a:lnTo>
                    <a:pt x="125" y="223"/>
                  </a:lnTo>
                  <a:lnTo>
                    <a:pt x="209" y="220"/>
                  </a:lnTo>
                  <a:lnTo>
                    <a:pt x="209" y="187"/>
                  </a:lnTo>
                  <a:lnTo>
                    <a:pt x="95" y="187"/>
                  </a:lnTo>
                  <a:lnTo>
                    <a:pt x="89" y="187"/>
                  </a:lnTo>
                  <a:lnTo>
                    <a:pt x="82" y="183"/>
                  </a:lnTo>
                  <a:lnTo>
                    <a:pt x="79" y="180"/>
                  </a:lnTo>
                  <a:lnTo>
                    <a:pt x="77" y="177"/>
                  </a:lnTo>
                  <a:lnTo>
                    <a:pt x="76" y="172"/>
                  </a:lnTo>
                  <a:lnTo>
                    <a:pt x="76" y="169"/>
                  </a:lnTo>
                  <a:lnTo>
                    <a:pt x="76" y="0"/>
                  </a:lnTo>
                  <a:lnTo>
                    <a:pt x="0" y="0"/>
                  </a:lnTo>
                </a:path>
              </a:pathLst>
            </a:custGeom>
            <a:noFill/>
            <a:ln w="9525">
              <a:noFill/>
            </a:ln>
          </p:spPr>
          <p:txBody>
            <a:bodyPr/>
            <a:lstStyle/>
            <a:p>
              <a:endParaRPr lang="zh-CN" altLang="en-US"/>
            </a:p>
          </p:txBody>
        </p:sp>
        <p:sp>
          <p:nvSpPr>
            <p:cNvPr id="16" name="Freeform 22"/>
            <p:cNvSpPr/>
            <p:nvPr/>
          </p:nvSpPr>
          <p:spPr>
            <a:xfrm>
              <a:off x="259" y="0"/>
              <a:ext cx="208" cy="223"/>
            </a:xfrm>
            <a:custGeom>
              <a:avLst/>
              <a:gdLst/>
              <a:ahLst/>
              <a:cxnLst>
                <a:cxn ang="0">
                  <a:pos x="75" y="0"/>
                </a:cxn>
                <a:cxn ang="0">
                  <a:pos x="75" y="169"/>
                </a:cxn>
                <a:cxn ang="0">
                  <a:pos x="76" y="177"/>
                </a:cxn>
                <a:cxn ang="0">
                  <a:pos x="82" y="183"/>
                </a:cxn>
                <a:cxn ang="0">
                  <a:pos x="88" y="185"/>
                </a:cxn>
                <a:cxn ang="0">
                  <a:pos x="94" y="187"/>
                </a:cxn>
                <a:cxn ang="0">
                  <a:pos x="155" y="187"/>
                </a:cxn>
                <a:cxn ang="0">
                  <a:pos x="161" y="185"/>
                </a:cxn>
                <a:cxn ang="0">
                  <a:pos x="168" y="183"/>
                </a:cxn>
                <a:cxn ang="0">
                  <a:pos x="172" y="177"/>
                </a:cxn>
                <a:cxn ang="0">
                  <a:pos x="174" y="169"/>
                </a:cxn>
                <a:cxn ang="0">
                  <a:pos x="174" y="0"/>
                </a:cxn>
                <a:cxn ang="0">
                  <a:pos x="208" y="0"/>
                </a:cxn>
                <a:cxn ang="0">
                  <a:pos x="208" y="220"/>
                </a:cxn>
                <a:cxn ang="0">
                  <a:pos x="125" y="223"/>
                </a:cxn>
                <a:cxn ang="0">
                  <a:pos x="67" y="220"/>
                </a:cxn>
                <a:cxn ang="0">
                  <a:pos x="51" y="218"/>
                </a:cxn>
                <a:cxn ang="0">
                  <a:pos x="37" y="215"/>
                </a:cxn>
                <a:cxn ang="0">
                  <a:pos x="26" y="211"/>
                </a:cxn>
                <a:cxn ang="0">
                  <a:pos x="17" y="205"/>
                </a:cxn>
                <a:cxn ang="0">
                  <a:pos x="9" y="197"/>
                </a:cxn>
                <a:cxn ang="0">
                  <a:pos x="5" y="188"/>
                </a:cxn>
                <a:cxn ang="0">
                  <a:pos x="2" y="178"/>
                </a:cxn>
                <a:cxn ang="0">
                  <a:pos x="0" y="166"/>
                </a:cxn>
                <a:cxn ang="0">
                  <a:pos x="0" y="0"/>
                </a:cxn>
                <a:cxn ang="0">
                  <a:pos x="75" y="0"/>
                </a:cxn>
              </a:cxnLst>
              <a:rect l="0" t="0" r="0" b="0"/>
              <a:pathLst>
                <a:path w="208" h="223">
                  <a:moveTo>
                    <a:pt x="75" y="0"/>
                  </a:moveTo>
                  <a:lnTo>
                    <a:pt x="75" y="169"/>
                  </a:lnTo>
                  <a:lnTo>
                    <a:pt x="76" y="177"/>
                  </a:lnTo>
                  <a:lnTo>
                    <a:pt x="82" y="183"/>
                  </a:lnTo>
                  <a:lnTo>
                    <a:pt x="88" y="185"/>
                  </a:lnTo>
                  <a:lnTo>
                    <a:pt x="94" y="187"/>
                  </a:lnTo>
                  <a:lnTo>
                    <a:pt x="155" y="187"/>
                  </a:lnTo>
                  <a:lnTo>
                    <a:pt x="161" y="185"/>
                  </a:lnTo>
                  <a:lnTo>
                    <a:pt x="168" y="183"/>
                  </a:lnTo>
                  <a:lnTo>
                    <a:pt x="172" y="177"/>
                  </a:lnTo>
                  <a:lnTo>
                    <a:pt x="174" y="169"/>
                  </a:lnTo>
                  <a:lnTo>
                    <a:pt x="174" y="0"/>
                  </a:lnTo>
                  <a:lnTo>
                    <a:pt x="208" y="0"/>
                  </a:lnTo>
                  <a:lnTo>
                    <a:pt x="208" y="220"/>
                  </a:lnTo>
                  <a:lnTo>
                    <a:pt x="125" y="223"/>
                  </a:lnTo>
                  <a:lnTo>
                    <a:pt x="67" y="220"/>
                  </a:lnTo>
                  <a:lnTo>
                    <a:pt x="51" y="218"/>
                  </a:lnTo>
                  <a:lnTo>
                    <a:pt x="37" y="215"/>
                  </a:lnTo>
                  <a:lnTo>
                    <a:pt x="26" y="211"/>
                  </a:lnTo>
                  <a:lnTo>
                    <a:pt x="17" y="205"/>
                  </a:lnTo>
                  <a:lnTo>
                    <a:pt x="9" y="197"/>
                  </a:lnTo>
                  <a:lnTo>
                    <a:pt x="5" y="188"/>
                  </a:lnTo>
                  <a:lnTo>
                    <a:pt x="2" y="178"/>
                  </a:lnTo>
                  <a:lnTo>
                    <a:pt x="0" y="166"/>
                  </a:lnTo>
                  <a:lnTo>
                    <a:pt x="0" y="0"/>
                  </a:lnTo>
                  <a:lnTo>
                    <a:pt x="75" y="0"/>
                  </a:lnTo>
                </a:path>
              </a:pathLst>
            </a:custGeom>
            <a:noFill/>
            <a:ln w="9525">
              <a:noFill/>
            </a:ln>
          </p:spPr>
          <p:txBody>
            <a:bodyPr/>
            <a:lstStyle/>
            <a:p>
              <a:endParaRPr lang="zh-CN" altLang="en-US"/>
            </a:p>
          </p:txBody>
        </p:sp>
        <p:sp>
          <p:nvSpPr>
            <p:cNvPr id="17" name="Freeform 23"/>
            <p:cNvSpPr/>
            <p:nvPr/>
          </p:nvSpPr>
          <p:spPr>
            <a:xfrm>
              <a:off x="0" y="0"/>
              <a:ext cx="209" cy="220"/>
            </a:xfrm>
            <a:custGeom>
              <a:avLst/>
              <a:gdLst/>
              <a:ahLst/>
              <a:cxnLst>
                <a:cxn ang="0">
                  <a:pos x="76" y="220"/>
                </a:cxn>
                <a:cxn ang="0">
                  <a:pos x="76" y="120"/>
                </a:cxn>
                <a:cxn ang="0">
                  <a:pos x="196" y="120"/>
                </a:cxn>
                <a:cxn ang="0">
                  <a:pos x="196" y="88"/>
                </a:cxn>
                <a:cxn ang="0">
                  <a:pos x="76" y="88"/>
                </a:cxn>
                <a:cxn ang="0">
                  <a:pos x="76" y="33"/>
                </a:cxn>
                <a:cxn ang="0">
                  <a:pos x="209" y="33"/>
                </a:cxn>
                <a:cxn ang="0">
                  <a:pos x="209" y="0"/>
                </a:cxn>
                <a:cxn ang="0">
                  <a:pos x="0" y="0"/>
                </a:cxn>
                <a:cxn ang="0">
                  <a:pos x="0" y="166"/>
                </a:cxn>
                <a:cxn ang="0">
                  <a:pos x="1" y="180"/>
                </a:cxn>
                <a:cxn ang="0">
                  <a:pos x="4" y="185"/>
                </a:cxn>
                <a:cxn ang="0">
                  <a:pos x="7" y="191"/>
                </a:cxn>
                <a:cxn ang="0">
                  <a:pos x="15" y="200"/>
                </a:cxn>
                <a:cxn ang="0">
                  <a:pos x="27" y="209"/>
                </a:cxn>
                <a:cxn ang="0">
                  <a:pos x="37" y="214"/>
                </a:cxn>
                <a:cxn ang="0">
                  <a:pos x="47" y="218"/>
                </a:cxn>
                <a:cxn ang="0">
                  <a:pos x="59" y="220"/>
                </a:cxn>
                <a:cxn ang="0">
                  <a:pos x="70" y="220"/>
                </a:cxn>
                <a:cxn ang="0">
                  <a:pos x="76" y="220"/>
                </a:cxn>
              </a:cxnLst>
              <a:rect l="0" t="0" r="0" b="0"/>
              <a:pathLst>
                <a:path w="209" h="220">
                  <a:moveTo>
                    <a:pt x="76" y="220"/>
                  </a:moveTo>
                  <a:lnTo>
                    <a:pt x="76" y="120"/>
                  </a:lnTo>
                  <a:lnTo>
                    <a:pt x="196" y="120"/>
                  </a:lnTo>
                  <a:lnTo>
                    <a:pt x="196" y="88"/>
                  </a:lnTo>
                  <a:lnTo>
                    <a:pt x="76" y="88"/>
                  </a:lnTo>
                  <a:lnTo>
                    <a:pt x="76" y="33"/>
                  </a:lnTo>
                  <a:lnTo>
                    <a:pt x="209" y="33"/>
                  </a:lnTo>
                  <a:lnTo>
                    <a:pt x="209" y="0"/>
                  </a:lnTo>
                  <a:lnTo>
                    <a:pt x="0" y="0"/>
                  </a:lnTo>
                  <a:lnTo>
                    <a:pt x="0" y="166"/>
                  </a:lnTo>
                  <a:lnTo>
                    <a:pt x="1" y="180"/>
                  </a:lnTo>
                  <a:lnTo>
                    <a:pt x="4" y="185"/>
                  </a:lnTo>
                  <a:lnTo>
                    <a:pt x="7" y="191"/>
                  </a:lnTo>
                  <a:lnTo>
                    <a:pt x="15" y="200"/>
                  </a:lnTo>
                  <a:lnTo>
                    <a:pt x="27" y="209"/>
                  </a:lnTo>
                  <a:lnTo>
                    <a:pt x="37" y="214"/>
                  </a:lnTo>
                  <a:lnTo>
                    <a:pt x="47" y="218"/>
                  </a:lnTo>
                  <a:lnTo>
                    <a:pt x="59" y="220"/>
                  </a:lnTo>
                  <a:lnTo>
                    <a:pt x="70" y="220"/>
                  </a:lnTo>
                  <a:lnTo>
                    <a:pt x="76" y="220"/>
                  </a:lnTo>
                </a:path>
              </a:pathLst>
            </a:custGeom>
            <a:noFill/>
            <a:ln w="9525">
              <a:noFill/>
            </a:ln>
          </p:spPr>
          <p:txBody>
            <a:bodyPr/>
            <a:lstStyle/>
            <a:p>
              <a:endParaRPr lang="zh-CN" altLang="en-US"/>
            </a:p>
          </p:txBody>
        </p:sp>
        <p:sp>
          <p:nvSpPr>
            <p:cNvPr id="18" name="Freeform 24"/>
            <p:cNvSpPr>
              <a:spLocks noEditPoints="1"/>
            </p:cNvSpPr>
            <p:nvPr/>
          </p:nvSpPr>
          <p:spPr>
            <a:xfrm>
              <a:off x="1076" y="295"/>
              <a:ext cx="1084" cy="70"/>
            </a:xfrm>
            <a:custGeom>
              <a:avLst/>
              <a:gdLst/>
              <a:ahLst/>
              <a:cxnLst>
                <a:cxn ang="0">
                  <a:pos x="1014" y="66"/>
                </a:cxn>
                <a:cxn ang="0">
                  <a:pos x="1070" y="51"/>
                </a:cxn>
                <a:cxn ang="0">
                  <a:pos x="1014" y="31"/>
                </a:cxn>
                <a:cxn ang="0">
                  <a:pos x="1053" y="21"/>
                </a:cxn>
                <a:cxn ang="0">
                  <a:pos x="1029" y="36"/>
                </a:cxn>
                <a:cxn ang="0">
                  <a:pos x="1001" y="66"/>
                </a:cxn>
                <a:cxn ang="0">
                  <a:pos x="980" y="25"/>
                </a:cxn>
                <a:cxn ang="0">
                  <a:pos x="952" y="70"/>
                </a:cxn>
                <a:cxn ang="0">
                  <a:pos x="928" y="25"/>
                </a:cxn>
                <a:cxn ang="0">
                  <a:pos x="907" y="69"/>
                </a:cxn>
                <a:cxn ang="0">
                  <a:pos x="903" y="20"/>
                </a:cxn>
                <a:cxn ang="0">
                  <a:pos x="974" y="15"/>
                </a:cxn>
                <a:cxn ang="0">
                  <a:pos x="869" y="51"/>
                </a:cxn>
                <a:cxn ang="0">
                  <a:pos x="813" y="54"/>
                </a:cxn>
                <a:cxn ang="0">
                  <a:pos x="881" y="54"/>
                </a:cxn>
                <a:cxn ang="0">
                  <a:pos x="811" y="67"/>
                </a:cxn>
                <a:cxn ang="0">
                  <a:pos x="810" y="34"/>
                </a:cxn>
                <a:cxn ang="0">
                  <a:pos x="850" y="25"/>
                </a:cxn>
                <a:cxn ang="0">
                  <a:pos x="873" y="20"/>
                </a:cxn>
                <a:cxn ang="0">
                  <a:pos x="762" y="25"/>
                </a:cxn>
                <a:cxn ang="0">
                  <a:pos x="787" y="43"/>
                </a:cxn>
                <a:cxn ang="0">
                  <a:pos x="749" y="60"/>
                </a:cxn>
                <a:cxn ang="0">
                  <a:pos x="713" y="60"/>
                </a:cxn>
                <a:cxn ang="0">
                  <a:pos x="764" y="15"/>
                </a:cxn>
                <a:cxn ang="0">
                  <a:pos x="703" y="21"/>
                </a:cxn>
                <a:cxn ang="0">
                  <a:pos x="679" y="66"/>
                </a:cxn>
                <a:cxn ang="0">
                  <a:pos x="673" y="20"/>
                </a:cxn>
                <a:cxn ang="0">
                  <a:pos x="598" y="25"/>
                </a:cxn>
                <a:cxn ang="0">
                  <a:pos x="630" y="60"/>
                </a:cxn>
                <a:cxn ang="0">
                  <a:pos x="642" y="67"/>
                </a:cxn>
                <a:cxn ang="0">
                  <a:pos x="575" y="55"/>
                </a:cxn>
                <a:cxn ang="0">
                  <a:pos x="641" y="15"/>
                </a:cxn>
                <a:cxn ang="0">
                  <a:pos x="535" y="21"/>
                </a:cxn>
                <a:cxn ang="0">
                  <a:pos x="512" y="66"/>
                </a:cxn>
                <a:cxn ang="0">
                  <a:pos x="506" y="20"/>
                </a:cxn>
                <a:cxn ang="0">
                  <a:pos x="483" y="61"/>
                </a:cxn>
                <a:cxn ang="0">
                  <a:pos x="440" y="70"/>
                </a:cxn>
                <a:cxn ang="0">
                  <a:pos x="409" y="17"/>
                </a:cxn>
                <a:cxn ang="0">
                  <a:pos x="437" y="60"/>
                </a:cxn>
                <a:cxn ang="0">
                  <a:pos x="480" y="15"/>
                </a:cxn>
                <a:cxn ang="0">
                  <a:pos x="366" y="25"/>
                </a:cxn>
                <a:cxn ang="0">
                  <a:pos x="366" y="60"/>
                </a:cxn>
                <a:cxn ang="0">
                  <a:pos x="384" y="67"/>
                </a:cxn>
                <a:cxn ang="0">
                  <a:pos x="319" y="54"/>
                </a:cxn>
                <a:cxn ang="0">
                  <a:pos x="378" y="17"/>
                </a:cxn>
                <a:cxn ang="0">
                  <a:pos x="277" y="69"/>
                </a:cxn>
                <a:cxn ang="0">
                  <a:pos x="214" y="66"/>
                </a:cxn>
                <a:cxn ang="0">
                  <a:pos x="267" y="17"/>
                </a:cxn>
                <a:cxn ang="0">
                  <a:pos x="279" y="66"/>
                </a:cxn>
                <a:cxn ang="0">
                  <a:pos x="185" y="27"/>
                </a:cxn>
                <a:cxn ang="0">
                  <a:pos x="137" y="66"/>
                </a:cxn>
                <a:cxn ang="0">
                  <a:pos x="128" y="21"/>
                </a:cxn>
                <a:cxn ang="0">
                  <a:pos x="199" y="27"/>
                </a:cxn>
                <a:cxn ang="0">
                  <a:pos x="97" y="66"/>
                </a:cxn>
                <a:cxn ang="0">
                  <a:pos x="110" y="8"/>
                </a:cxn>
                <a:cxn ang="0">
                  <a:pos x="102" y="2"/>
                </a:cxn>
                <a:cxn ang="0">
                  <a:pos x="22" y="70"/>
                </a:cxn>
                <a:cxn ang="0">
                  <a:pos x="11" y="0"/>
                </a:cxn>
                <a:cxn ang="0">
                  <a:pos x="77" y="60"/>
                </a:cxn>
              </a:cxnLst>
              <a:rect l="0" t="0" r="0" b="0"/>
              <a:pathLst>
                <a:path w="1084" h="70">
                  <a:moveTo>
                    <a:pt x="1084" y="54"/>
                  </a:moveTo>
                  <a:lnTo>
                    <a:pt x="1084" y="54"/>
                  </a:lnTo>
                  <a:lnTo>
                    <a:pt x="1082" y="61"/>
                  </a:lnTo>
                  <a:lnTo>
                    <a:pt x="1078" y="66"/>
                  </a:lnTo>
                  <a:lnTo>
                    <a:pt x="1070" y="69"/>
                  </a:lnTo>
                  <a:lnTo>
                    <a:pt x="1059" y="70"/>
                  </a:lnTo>
                  <a:lnTo>
                    <a:pt x="1019" y="70"/>
                  </a:lnTo>
                  <a:lnTo>
                    <a:pt x="1016" y="69"/>
                  </a:lnTo>
                  <a:lnTo>
                    <a:pt x="1014" y="66"/>
                  </a:lnTo>
                  <a:lnTo>
                    <a:pt x="1016" y="61"/>
                  </a:lnTo>
                  <a:lnTo>
                    <a:pt x="1019" y="60"/>
                  </a:lnTo>
                  <a:lnTo>
                    <a:pt x="1059" y="60"/>
                  </a:lnTo>
                  <a:lnTo>
                    <a:pt x="1065" y="60"/>
                  </a:lnTo>
                  <a:lnTo>
                    <a:pt x="1067" y="58"/>
                  </a:lnTo>
                  <a:lnTo>
                    <a:pt x="1070" y="57"/>
                  </a:lnTo>
                  <a:lnTo>
                    <a:pt x="1070" y="54"/>
                  </a:lnTo>
                  <a:lnTo>
                    <a:pt x="1070" y="52"/>
                  </a:lnTo>
                  <a:lnTo>
                    <a:pt x="1070" y="51"/>
                  </a:lnTo>
                  <a:lnTo>
                    <a:pt x="1067" y="49"/>
                  </a:lnTo>
                  <a:lnTo>
                    <a:pt x="1060" y="48"/>
                  </a:lnTo>
                  <a:lnTo>
                    <a:pt x="1041" y="48"/>
                  </a:lnTo>
                  <a:lnTo>
                    <a:pt x="1029" y="46"/>
                  </a:lnTo>
                  <a:lnTo>
                    <a:pt x="1020" y="43"/>
                  </a:lnTo>
                  <a:lnTo>
                    <a:pt x="1017" y="42"/>
                  </a:lnTo>
                  <a:lnTo>
                    <a:pt x="1016" y="39"/>
                  </a:lnTo>
                  <a:lnTo>
                    <a:pt x="1014" y="36"/>
                  </a:lnTo>
                  <a:lnTo>
                    <a:pt x="1014" y="31"/>
                  </a:lnTo>
                  <a:lnTo>
                    <a:pt x="1014" y="28"/>
                  </a:lnTo>
                  <a:lnTo>
                    <a:pt x="1014" y="24"/>
                  </a:lnTo>
                  <a:lnTo>
                    <a:pt x="1017" y="21"/>
                  </a:lnTo>
                  <a:lnTo>
                    <a:pt x="1022" y="18"/>
                  </a:lnTo>
                  <a:lnTo>
                    <a:pt x="1027" y="17"/>
                  </a:lnTo>
                  <a:lnTo>
                    <a:pt x="1035" y="15"/>
                  </a:lnTo>
                  <a:lnTo>
                    <a:pt x="1048" y="15"/>
                  </a:lnTo>
                  <a:lnTo>
                    <a:pt x="1053" y="17"/>
                  </a:lnTo>
                  <a:lnTo>
                    <a:pt x="1053" y="21"/>
                  </a:lnTo>
                  <a:lnTo>
                    <a:pt x="1053" y="24"/>
                  </a:lnTo>
                  <a:lnTo>
                    <a:pt x="1048" y="25"/>
                  </a:lnTo>
                  <a:lnTo>
                    <a:pt x="1039" y="25"/>
                  </a:lnTo>
                  <a:lnTo>
                    <a:pt x="1032" y="25"/>
                  </a:lnTo>
                  <a:lnTo>
                    <a:pt x="1027" y="27"/>
                  </a:lnTo>
                  <a:lnTo>
                    <a:pt x="1026" y="28"/>
                  </a:lnTo>
                  <a:lnTo>
                    <a:pt x="1026" y="31"/>
                  </a:lnTo>
                  <a:lnTo>
                    <a:pt x="1026" y="34"/>
                  </a:lnTo>
                  <a:lnTo>
                    <a:pt x="1029" y="36"/>
                  </a:lnTo>
                  <a:lnTo>
                    <a:pt x="1041" y="37"/>
                  </a:lnTo>
                  <a:lnTo>
                    <a:pt x="1060" y="37"/>
                  </a:lnTo>
                  <a:lnTo>
                    <a:pt x="1070" y="37"/>
                  </a:lnTo>
                  <a:lnTo>
                    <a:pt x="1078" y="40"/>
                  </a:lnTo>
                  <a:lnTo>
                    <a:pt x="1082" y="45"/>
                  </a:lnTo>
                  <a:lnTo>
                    <a:pt x="1084" y="52"/>
                  </a:lnTo>
                  <a:lnTo>
                    <a:pt x="1084" y="54"/>
                  </a:lnTo>
                  <a:close/>
                  <a:moveTo>
                    <a:pt x="1001" y="66"/>
                  </a:moveTo>
                  <a:lnTo>
                    <a:pt x="1001" y="66"/>
                  </a:lnTo>
                  <a:lnTo>
                    <a:pt x="999" y="69"/>
                  </a:lnTo>
                  <a:lnTo>
                    <a:pt x="996" y="70"/>
                  </a:lnTo>
                  <a:lnTo>
                    <a:pt x="990" y="70"/>
                  </a:lnTo>
                  <a:lnTo>
                    <a:pt x="989" y="69"/>
                  </a:lnTo>
                  <a:lnTo>
                    <a:pt x="987" y="66"/>
                  </a:lnTo>
                  <a:lnTo>
                    <a:pt x="987" y="31"/>
                  </a:lnTo>
                  <a:lnTo>
                    <a:pt x="987" y="28"/>
                  </a:lnTo>
                  <a:lnTo>
                    <a:pt x="984" y="27"/>
                  </a:lnTo>
                  <a:lnTo>
                    <a:pt x="980" y="25"/>
                  </a:lnTo>
                  <a:lnTo>
                    <a:pt x="973" y="25"/>
                  </a:lnTo>
                  <a:lnTo>
                    <a:pt x="971" y="25"/>
                  </a:lnTo>
                  <a:lnTo>
                    <a:pt x="970" y="25"/>
                  </a:lnTo>
                  <a:lnTo>
                    <a:pt x="959" y="25"/>
                  </a:lnTo>
                  <a:lnTo>
                    <a:pt x="956" y="28"/>
                  </a:lnTo>
                  <a:lnTo>
                    <a:pt x="955" y="33"/>
                  </a:lnTo>
                  <a:lnTo>
                    <a:pt x="955" y="66"/>
                  </a:lnTo>
                  <a:lnTo>
                    <a:pt x="953" y="69"/>
                  </a:lnTo>
                  <a:lnTo>
                    <a:pt x="952" y="70"/>
                  </a:lnTo>
                  <a:lnTo>
                    <a:pt x="946" y="70"/>
                  </a:lnTo>
                  <a:lnTo>
                    <a:pt x="943" y="69"/>
                  </a:lnTo>
                  <a:lnTo>
                    <a:pt x="941" y="66"/>
                  </a:lnTo>
                  <a:lnTo>
                    <a:pt x="941" y="33"/>
                  </a:lnTo>
                  <a:lnTo>
                    <a:pt x="941" y="28"/>
                  </a:lnTo>
                  <a:lnTo>
                    <a:pt x="939" y="27"/>
                  </a:lnTo>
                  <a:lnTo>
                    <a:pt x="931" y="25"/>
                  </a:lnTo>
                  <a:lnTo>
                    <a:pt x="930" y="25"/>
                  </a:lnTo>
                  <a:lnTo>
                    <a:pt x="928" y="25"/>
                  </a:lnTo>
                  <a:lnTo>
                    <a:pt x="927" y="25"/>
                  </a:lnTo>
                  <a:lnTo>
                    <a:pt x="925" y="25"/>
                  </a:lnTo>
                  <a:lnTo>
                    <a:pt x="924" y="25"/>
                  </a:lnTo>
                  <a:lnTo>
                    <a:pt x="916" y="25"/>
                  </a:lnTo>
                  <a:lnTo>
                    <a:pt x="912" y="27"/>
                  </a:lnTo>
                  <a:lnTo>
                    <a:pt x="909" y="28"/>
                  </a:lnTo>
                  <a:lnTo>
                    <a:pt x="909" y="31"/>
                  </a:lnTo>
                  <a:lnTo>
                    <a:pt x="909" y="66"/>
                  </a:lnTo>
                  <a:lnTo>
                    <a:pt x="907" y="69"/>
                  </a:lnTo>
                  <a:lnTo>
                    <a:pt x="906" y="70"/>
                  </a:lnTo>
                  <a:lnTo>
                    <a:pt x="900" y="70"/>
                  </a:lnTo>
                  <a:lnTo>
                    <a:pt x="897" y="69"/>
                  </a:lnTo>
                  <a:lnTo>
                    <a:pt x="896" y="66"/>
                  </a:lnTo>
                  <a:lnTo>
                    <a:pt x="896" y="33"/>
                  </a:lnTo>
                  <a:lnTo>
                    <a:pt x="897" y="28"/>
                  </a:lnTo>
                  <a:lnTo>
                    <a:pt x="898" y="25"/>
                  </a:lnTo>
                  <a:lnTo>
                    <a:pt x="900" y="23"/>
                  </a:lnTo>
                  <a:lnTo>
                    <a:pt x="903" y="20"/>
                  </a:lnTo>
                  <a:lnTo>
                    <a:pt x="910" y="17"/>
                  </a:lnTo>
                  <a:lnTo>
                    <a:pt x="922" y="15"/>
                  </a:lnTo>
                  <a:lnTo>
                    <a:pt x="931" y="15"/>
                  </a:lnTo>
                  <a:lnTo>
                    <a:pt x="936" y="15"/>
                  </a:lnTo>
                  <a:lnTo>
                    <a:pt x="943" y="17"/>
                  </a:lnTo>
                  <a:lnTo>
                    <a:pt x="949" y="20"/>
                  </a:lnTo>
                  <a:lnTo>
                    <a:pt x="955" y="17"/>
                  </a:lnTo>
                  <a:lnTo>
                    <a:pt x="961" y="15"/>
                  </a:lnTo>
                  <a:lnTo>
                    <a:pt x="974" y="15"/>
                  </a:lnTo>
                  <a:lnTo>
                    <a:pt x="986" y="17"/>
                  </a:lnTo>
                  <a:lnTo>
                    <a:pt x="993" y="20"/>
                  </a:lnTo>
                  <a:lnTo>
                    <a:pt x="996" y="23"/>
                  </a:lnTo>
                  <a:lnTo>
                    <a:pt x="999" y="25"/>
                  </a:lnTo>
                  <a:lnTo>
                    <a:pt x="999" y="28"/>
                  </a:lnTo>
                  <a:lnTo>
                    <a:pt x="1001" y="33"/>
                  </a:lnTo>
                  <a:lnTo>
                    <a:pt x="1001" y="66"/>
                  </a:lnTo>
                  <a:close/>
                  <a:moveTo>
                    <a:pt x="869" y="51"/>
                  </a:moveTo>
                  <a:lnTo>
                    <a:pt x="869" y="51"/>
                  </a:lnTo>
                  <a:lnTo>
                    <a:pt x="869" y="49"/>
                  </a:lnTo>
                  <a:lnTo>
                    <a:pt x="869" y="46"/>
                  </a:lnTo>
                  <a:lnTo>
                    <a:pt x="869" y="43"/>
                  </a:lnTo>
                  <a:lnTo>
                    <a:pt x="869" y="40"/>
                  </a:lnTo>
                  <a:lnTo>
                    <a:pt x="826" y="40"/>
                  </a:lnTo>
                  <a:lnTo>
                    <a:pt x="818" y="42"/>
                  </a:lnTo>
                  <a:lnTo>
                    <a:pt x="814" y="45"/>
                  </a:lnTo>
                  <a:lnTo>
                    <a:pt x="813" y="48"/>
                  </a:lnTo>
                  <a:lnTo>
                    <a:pt x="813" y="54"/>
                  </a:lnTo>
                  <a:lnTo>
                    <a:pt x="814" y="57"/>
                  </a:lnTo>
                  <a:lnTo>
                    <a:pt x="818" y="58"/>
                  </a:lnTo>
                  <a:lnTo>
                    <a:pt x="826" y="60"/>
                  </a:lnTo>
                  <a:lnTo>
                    <a:pt x="857" y="60"/>
                  </a:lnTo>
                  <a:lnTo>
                    <a:pt x="863" y="60"/>
                  </a:lnTo>
                  <a:lnTo>
                    <a:pt x="866" y="58"/>
                  </a:lnTo>
                  <a:lnTo>
                    <a:pt x="869" y="55"/>
                  </a:lnTo>
                  <a:lnTo>
                    <a:pt x="869" y="51"/>
                  </a:lnTo>
                  <a:close/>
                  <a:moveTo>
                    <a:pt x="881" y="54"/>
                  </a:moveTo>
                  <a:lnTo>
                    <a:pt x="881" y="54"/>
                  </a:lnTo>
                  <a:lnTo>
                    <a:pt x="879" y="61"/>
                  </a:lnTo>
                  <a:lnTo>
                    <a:pt x="878" y="64"/>
                  </a:lnTo>
                  <a:lnTo>
                    <a:pt x="875" y="66"/>
                  </a:lnTo>
                  <a:lnTo>
                    <a:pt x="867" y="69"/>
                  </a:lnTo>
                  <a:lnTo>
                    <a:pt x="857" y="70"/>
                  </a:lnTo>
                  <a:lnTo>
                    <a:pt x="827" y="70"/>
                  </a:lnTo>
                  <a:lnTo>
                    <a:pt x="818" y="70"/>
                  </a:lnTo>
                  <a:lnTo>
                    <a:pt x="811" y="67"/>
                  </a:lnTo>
                  <a:lnTo>
                    <a:pt x="807" y="64"/>
                  </a:lnTo>
                  <a:lnTo>
                    <a:pt x="804" y="61"/>
                  </a:lnTo>
                  <a:lnTo>
                    <a:pt x="802" y="58"/>
                  </a:lnTo>
                  <a:lnTo>
                    <a:pt x="801" y="54"/>
                  </a:lnTo>
                  <a:lnTo>
                    <a:pt x="801" y="48"/>
                  </a:lnTo>
                  <a:lnTo>
                    <a:pt x="802" y="43"/>
                  </a:lnTo>
                  <a:lnTo>
                    <a:pt x="804" y="40"/>
                  </a:lnTo>
                  <a:lnTo>
                    <a:pt x="807" y="37"/>
                  </a:lnTo>
                  <a:lnTo>
                    <a:pt x="810" y="34"/>
                  </a:lnTo>
                  <a:lnTo>
                    <a:pt x="817" y="31"/>
                  </a:lnTo>
                  <a:lnTo>
                    <a:pt x="826" y="31"/>
                  </a:lnTo>
                  <a:lnTo>
                    <a:pt x="869" y="31"/>
                  </a:lnTo>
                  <a:lnTo>
                    <a:pt x="867" y="28"/>
                  </a:lnTo>
                  <a:lnTo>
                    <a:pt x="864" y="27"/>
                  </a:lnTo>
                  <a:lnTo>
                    <a:pt x="860" y="25"/>
                  </a:lnTo>
                  <a:lnTo>
                    <a:pt x="853" y="25"/>
                  </a:lnTo>
                  <a:lnTo>
                    <a:pt x="851" y="25"/>
                  </a:lnTo>
                  <a:lnTo>
                    <a:pt x="850" y="25"/>
                  </a:lnTo>
                  <a:lnTo>
                    <a:pt x="848" y="25"/>
                  </a:lnTo>
                  <a:lnTo>
                    <a:pt x="847" y="25"/>
                  </a:lnTo>
                  <a:lnTo>
                    <a:pt x="842" y="24"/>
                  </a:lnTo>
                  <a:lnTo>
                    <a:pt x="841" y="20"/>
                  </a:lnTo>
                  <a:lnTo>
                    <a:pt x="842" y="17"/>
                  </a:lnTo>
                  <a:lnTo>
                    <a:pt x="847" y="15"/>
                  </a:lnTo>
                  <a:lnTo>
                    <a:pt x="858" y="15"/>
                  </a:lnTo>
                  <a:lnTo>
                    <a:pt x="869" y="17"/>
                  </a:lnTo>
                  <a:lnTo>
                    <a:pt x="873" y="20"/>
                  </a:lnTo>
                  <a:lnTo>
                    <a:pt x="878" y="23"/>
                  </a:lnTo>
                  <a:lnTo>
                    <a:pt x="881" y="27"/>
                  </a:lnTo>
                  <a:lnTo>
                    <a:pt x="881" y="31"/>
                  </a:lnTo>
                  <a:lnTo>
                    <a:pt x="881" y="54"/>
                  </a:lnTo>
                  <a:close/>
                  <a:moveTo>
                    <a:pt x="775" y="37"/>
                  </a:moveTo>
                  <a:lnTo>
                    <a:pt x="775" y="31"/>
                  </a:lnTo>
                  <a:lnTo>
                    <a:pt x="774" y="28"/>
                  </a:lnTo>
                  <a:lnTo>
                    <a:pt x="770" y="27"/>
                  </a:lnTo>
                  <a:lnTo>
                    <a:pt x="762" y="25"/>
                  </a:lnTo>
                  <a:lnTo>
                    <a:pt x="752" y="25"/>
                  </a:lnTo>
                  <a:lnTo>
                    <a:pt x="731" y="25"/>
                  </a:lnTo>
                  <a:lnTo>
                    <a:pt x="725" y="28"/>
                  </a:lnTo>
                  <a:lnTo>
                    <a:pt x="725" y="30"/>
                  </a:lnTo>
                  <a:lnTo>
                    <a:pt x="724" y="31"/>
                  </a:lnTo>
                  <a:lnTo>
                    <a:pt x="724" y="37"/>
                  </a:lnTo>
                  <a:lnTo>
                    <a:pt x="775" y="37"/>
                  </a:lnTo>
                  <a:close/>
                  <a:moveTo>
                    <a:pt x="787" y="43"/>
                  </a:moveTo>
                  <a:lnTo>
                    <a:pt x="787" y="43"/>
                  </a:lnTo>
                  <a:lnTo>
                    <a:pt x="787" y="48"/>
                  </a:lnTo>
                  <a:lnTo>
                    <a:pt x="784" y="49"/>
                  </a:lnTo>
                  <a:lnTo>
                    <a:pt x="724" y="49"/>
                  </a:lnTo>
                  <a:lnTo>
                    <a:pt x="725" y="52"/>
                  </a:lnTo>
                  <a:lnTo>
                    <a:pt x="727" y="55"/>
                  </a:lnTo>
                  <a:lnTo>
                    <a:pt x="730" y="58"/>
                  </a:lnTo>
                  <a:lnTo>
                    <a:pt x="734" y="60"/>
                  </a:lnTo>
                  <a:lnTo>
                    <a:pt x="740" y="60"/>
                  </a:lnTo>
                  <a:lnTo>
                    <a:pt x="749" y="60"/>
                  </a:lnTo>
                  <a:lnTo>
                    <a:pt x="752" y="61"/>
                  </a:lnTo>
                  <a:lnTo>
                    <a:pt x="753" y="66"/>
                  </a:lnTo>
                  <a:lnTo>
                    <a:pt x="752" y="69"/>
                  </a:lnTo>
                  <a:lnTo>
                    <a:pt x="749" y="70"/>
                  </a:lnTo>
                  <a:lnTo>
                    <a:pt x="738" y="70"/>
                  </a:lnTo>
                  <a:lnTo>
                    <a:pt x="732" y="70"/>
                  </a:lnTo>
                  <a:lnTo>
                    <a:pt x="725" y="69"/>
                  </a:lnTo>
                  <a:lnTo>
                    <a:pt x="719" y="66"/>
                  </a:lnTo>
                  <a:lnTo>
                    <a:pt x="713" y="60"/>
                  </a:lnTo>
                  <a:lnTo>
                    <a:pt x="712" y="52"/>
                  </a:lnTo>
                  <a:lnTo>
                    <a:pt x="712" y="33"/>
                  </a:lnTo>
                  <a:lnTo>
                    <a:pt x="712" y="28"/>
                  </a:lnTo>
                  <a:lnTo>
                    <a:pt x="715" y="24"/>
                  </a:lnTo>
                  <a:lnTo>
                    <a:pt x="718" y="21"/>
                  </a:lnTo>
                  <a:lnTo>
                    <a:pt x="722" y="18"/>
                  </a:lnTo>
                  <a:lnTo>
                    <a:pt x="731" y="15"/>
                  </a:lnTo>
                  <a:lnTo>
                    <a:pt x="741" y="15"/>
                  </a:lnTo>
                  <a:lnTo>
                    <a:pt x="764" y="15"/>
                  </a:lnTo>
                  <a:lnTo>
                    <a:pt x="772" y="15"/>
                  </a:lnTo>
                  <a:lnTo>
                    <a:pt x="780" y="18"/>
                  </a:lnTo>
                  <a:lnTo>
                    <a:pt x="783" y="21"/>
                  </a:lnTo>
                  <a:lnTo>
                    <a:pt x="786" y="23"/>
                  </a:lnTo>
                  <a:lnTo>
                    <a:pt x="787" y="27"/>
                  </a:lnTo>
                  <a:lnTo>
                    <a:pt x="787" y="30"/>
                  </a:lnTo>
                  <a:lnTo>
                    <a:pt x="787" y="43"/>
                  </a:lnTo>
                  <a:close/>
                  <a:moveTo>
                    <a:pt x="703" y="21"/>
                  </a:moveTo>
                  <a:lnTo>
                    <a:pt x="703" y="21"/>
                  </a:lnTo>
                  <a:lnTo>
                    <a:pt x="701" y="24"/>
                  </a:lnTo>
                  <a:lnTo>
                    <a:pt x="697" y="25"/>
                  </a:lnTo>
                  <a:lnTo>
                    <a:pt x="694" y="25"/>
                  </a:lnTo>
                  <a:lnTo>
                    <a:pt x="692" y="25"/>
                  </a:lnTo>
                  <a:lnTo>
                    <a:pt x="687" y="25"/>
                  </a:lnTo>
                  <a:lnTo>
                    <a:pt x="682" y="27"/>
                  </a:lnTo>
                  <a:lnTo>
                    <a:pt x="679" y="28"/>
                  </a:lnTo>
                  <a:lnTo>
                    <a:pt x="679" y="31"/>
                  </a:lnTo>
                  <a:lnTo>
                    <a:pt x="679" y="66"/>
                  </a:lnTo>
                  <a:lnTo>
                    <a:pt x="678" y="69"/>
                  </a:lnTo>
                  <a:lnTo>
                    <a:pt x="676" y="70"/>
                  </a:lnTo>
                  <a:lnTo>
                    <a:pt x="670" y="70"/>
                  </a:lnTo>
                  <a:lnTo>
                    <a:pt x="667" y="69"/>
                  </a:lnTo>
                  <a:lnTo>
                    <a:pt x="666" y="66"/>
                  </a:lnTo>
                  <a:lnTo>
                    <a:pt x="666" y="31"/>
                  </a:lnTo>
                  <a:lnTo>
                    <a:pt x="667" y="27"/>
                  </a:lnTo>
                  <a:lnTo>
                    <a:pt x="669" y="23"/>
                  </a:lnTo>
                  <a:lnTo>
                    <a:pt x="673" y="20"/>
                  </a:lnTo>
                  <a:lnTo>
                    <a:pt x="678" y="18"/>
                  </a:lnTo>
                  <a:lnTo>
                    <a:pt x="687" y="15"/>
                  </a:lnTo>
                  <a:lnTo>
                    <a:pt x="697" y="15"/>
                  </a:lnTo>
                  <a:lnTo>
                    <a:pt x="701" y="17"/>
                  </a:lnTo>
                  <a:lnTo>
                    <a:pt x="703" y="21"/>
                  </a:lnTo>
                  <a:close/>
                  <a:moveTo>
                    <a:pt x="641" y="54"/>
                  </a:moveTo>
                  <a:lnTo>
                    <a:pt x="641" y="25"/>
                  </a:lnTo>
                  <a:lnTo>
                    <a:pt x="604" y="25"/>
                  </a:lnTo>
                  <a:lnTo>
                    <a:pt x="598" y="25"/>
                  </a:lnTo>
                  <a:lnTo>
                    <a:pt x="592" y="27"/>
                  </a:lnTo>
                  <a:lnTo>
                    <a:pt x="589" y="30"/>
                  </a:lnTo>
                  <a:lnTo>
                    <a:pt x="587" y="33"/>
                  </a:lnTo>
                  <a:lnTo>
                    <a:pt x="587" y="52"/>
                  </a:lnTo>
                  <a:lnTo>
                    <a:pt x="589" y="57"/>
                  </a:lnTo>
                  <a:lnTo>
                    <a:pt x="595" y="60"/>
                  </a:lnTo>
                  <a:lnTo>
                    <a:pt x="605" y="60"/>
                  </a:lnTo>
                  <a:lnTo>
                    <a:pt x="621" y="60"/>
                  </a:lnTo>
                  <a:lnTo>
                    <a:pt x="630" y="60"/>
                  </a:lnTo>
                  <a:lnTo>
                    <a:pt x="636" y="58"/>
                  </a:lnTo>
                  <a:lnTo>
                    <a:pt x="639" y="57"/>
                  </a:lnTo>
                  <a:lnTo>
                    <a:pt x="641" y="54"/>
                  </a:lnTo>
                  <a:close/>
                  <a:moveTo>
                    <a:pt x="652" y="54"/>
                  </a:moveTo>
                  <a:lnTo>
                    <a:pt x="652" y="54"/>
                  </a:lnTo>
                  <a:lnTo>
                    <a:pt x="652" y="57"/>
                  </a:lnTo>
                  <a:lnTo>
                    <a:pt x="649" y="61"/>
                  </a:lnTo>
                  <a:lnTo>
                    <a:pt x="646" y="64"/>
                  </a:lnTo>
                  <a:lnTo>
                    <a:pt x="642" y="67"/>
                  </a:lnTo>
                  <a:lnTo>
                    <a:pt x="633" y="70"/>
                  </a:lnTo>
                  <a:lnTo>
                    <a:pt x="623" y="70"/>
                  </a:lnTo>
                  <a:lnTo>
                    <a:pt x="605" y="70"/>
                  </a:lnTo>
                  <a:lnTo>
                    <a:pt x="592" y="69"/>
                  </a:lnTo>
                  <a:lnTo>
                    <a:pt x="583" y="66"/>
                  </a:lnTo>
                  <a:lnTo>
                    <a:pt x="580" y="64"/>
                  </a:lnTo>
                  <a:lnTo>
                    <a:pt x="578" y="61"/>
                  </a:lnTo>
                  <a:lnTo>
                    <a:pt x="577" y="58"/>
                  </a:lnTo>
                  <a:lnTo>
                    <a:pt x="575" y="55"/>
                  </a:lnTo>
                  <a:lnTo>
                    <a:pt x="575" y="48"/>
                  </a:lnTo>
                  <a:lnTo>
                    <a:pt x="575" y="33"/>
                  </a:lnTo>
                  <a:lnTo>
                    <a:pt x="577" y="28"/>
                  </a:lnTo>
                  <a:lnTo>
                    <a:pt x="578" y="25"/>
                  </a:lnTo>
                  <a:lnTo>
                    <a:pt x="580" y="23"/>
                  </a:lnTo>
                  <a:lnTo>
                    <a:pt x="583" y="20"/>
                  </a:lnTo>
                  <a:lnTo>
                    <a:pt x="592" y="17"/>
                  </a:lnTo>
                  <a:lnTo>
                    <a:pt x="605" y="15"/>
                  </a:lnTo>
                  <a:lnTo>
                    <a:pt x="641" y="15"/>
                  </a:lnTo>
                  <a:lnTo>
                    <a:pt x="641" y="5"/>
                  </a:lnTo>
                  <a:lnTo>
                    <a:pt x="642" y="2"/>
                  </a:lnTo>
                  <a:lnTo>
                    <a:pt x="645" y="0"/>
                  </a:lnTo>
                  <a:lnTo>
                    <a:pt x="649" y="0"/>
                  </a:lnTo>
                  <a:lnTo>
                    <a:pt x="652" y="2"/>
                  </a:lnTo>
                  <a:lnTo>
                    <a:pt x="652" y="5"/>
                  </a:lnTo>
                  <a:lnTo>
                    <a:pt x="652" y="54"/>
                  </a:lnTo>
                  <a:close/>
                  <a:moveTo>
                    <a:pt x="535" y="21"/>
                  </a:moveTo>
                  <a:lnTo>
                    <a:pt x="535" y="21"/>
                  </a:lnTo>
                  <a:lnTo>
                    <a:pt x="534" y="24"/>
                  </a:lnTo>
                  <a:lnTo>
                    <a:pt x="529" y="25"/>
                  </a:lnTo>
                  <a:lnTo>
                    <a:pt x="528" y="25"/>
                  </a:lnTo>
                  <a:lnTo>
                    <a:pt x="525" y="25"/>
                  </a:lnTo>
                  <a:lnTo>
                    <a:pt x="519" y="25"/>
                  </a:lnTo>
                  <a:lnTo>
                    <a:pt x="515" y="27"/>
                  </a:lnTo>
                  <a:lnTo>
                    <a:pt x="512" y="28"/>
                  </a:lnTo>
                  <a:lnTo>
                    <a:pt x="512" y="31"/>
                  </a:lnTo>
                  <a:lnTo>
                    <a:pt x="512" y="66"/>
                  </a:lnTo>
                  <a:lnTo>
                    <a:pt x="510" y="69"/>
                  </a:lnTo>
                  <a:lnTo>
                    <a:pt x="509" y="70"/>
                  </a:lnTo>
                  <a:lnTo>
                    <a:pt x="503" y="70"/>
                  </a:lnTo>
                  <a:lnTo>
                    <a:pt x="500" y="69"/>
                  </a:lnTo>
                  <a:lnTo>
                    <a:pt x="500" y="66"/>
                  </a:lnTo>
                  <a:lnTo>
                    <a:pt x="500" y="31"/>
                  </a:lnTo>
                  <a:lnTo>
                    <a:pt x="500" y="27"/>
                  </a:lnTo>
                  <a:lnTo>
                    <a:pt x="501" y="23"/>
                  </a:lnTo>
                  <a:lnTo>
                    <a:pt x="506" y="20"/>
                  </a:lnTo>
                  <a:lnTo>
                    <a:pt x="510" y="18"/>
                  </a:lnTo>
                  <a:lnTo>
                    <a:pt x="519" y="15"/>
                  </a:lnTo>
                  <a:lnTo>
                    <a:pt x="531" y="15"/>
                  </a:lnTo>
                  <a:lnTo>
                    <a:pt x="534" y="17"/>
                  </a:lnTo>
                  <a:lnTo>
                    <a:pt x="535" y="21"/>
                  </a:lnTo>
                  <a:close/>
                  <a:moveTo>
                    <a:pt x="485" y="54"/>
                  </a:moveTo>
                  <a:lnTo>
                    <a:pt x="485" y="54"/>
                  </a:lnTo>
                  <a:lnTo>
                    <a:pt x="485" y="58"/>
                  </a:lnTo>
                  <a:lnTo>
                    <a:pt x="483" y="61"/>
                  </a:lnTo>
                  <a:lnTo>
                    <a:pt x="480" y="64"/>
                  </a:lnTo>
                  <a:lnTo>
                    <a:pt x="476" y="66"/>
                  </a:lnTo>
                  <a:lnTo>
                    <a:pt x="466" y="70"/>
                  </a:lnTo>
                  <a:lnTo>
                    <a:pt x="451" y="70"/>
                  </a:lnTo>
                  <a:lnTo>
                    <a:pt x="448" y="70"/>
                  </a:lnTo>
                  <a:lnTo>
                    <a:pt x="445" y="70"/>
                  </a:lnTo>
                  <a:lnTo>
                    <a:pt x="443" y="70"/>
                  </a:lnTo>
                  <a:lnTo>
                    <a:pt x="442" y="70"/>
                  </a:lnTo>
                  <a:lnTo>
                    <a:pt x="440" y="70"/>
                  </a:lnTo>
                  <a:lnTo>
                    <a:pt x="437" y="70"/>
                  </a:lnTo>
                  <a:lnTo>
                    <a:pt x="426" y="69"/>
                  </a:lnTo>
                  <a:lnTo>
                    <a:pt x="415" y="66"/>
                  </a:lnTo>
                  <a:lnTo>
                    <a:pt x="412" y="64"/>
                  </a:lnTo>
                  <a:lnTo>
                    <a:pt x="411" y="61"/>
                  </a:lnTo>
                  <a:lnTo>
                    <a:pt x="409" y="58"/>
                  </a:lnTo>
                  <a:lnTo>
                    <a:pt x="408" y="54"/>
                  </a:lnTo>
                  <a:lnTo>
                    <a:pt x="408" y="20"/>
                  </a:lnTo>
                  <a:lnTo>
                    <a:pt x="409" y="17"/>
                  </a:lnTo>
                  <a:lnTo>
                    <a:pt x="412" y="15"/>
                  </a:lnTo>
                  <a:lnTo>
                    <a:pt x="418" y="15"/>
                  </a:lnTo>
                  <a:lnTo>
                    <a:pt x="420" y="17"/>
                  </a:lnTo>
                  <a:lnTo>
                    <a:pt x="421" y="20"/>
                  </a:lnTo>
                  <a:lnTo>
                    <a:pt x="421" y="54"/>
                  </a:lnTo>
                  <a:lnTo>
                    <a:pt x="421" y="57"/>
                  </a:lnTo>
                  <a:lnTo>
                    <a:pt x="426" y="58"/>
                  </a:lnTo>
                  <a:lnTo>
                    <a:pt x="430" y="60"/>
                  </a:lnTo>
                  <a:lnTo>
                    <a:pt x="437" y="60"/>
                  </a:lnTo>
                  <a:lnTo>
                    <a:pt x="457" y="60"/>
                  </a:lnTo>
                  <a:lnTo>
                    <a:pt x="464" y="60"/>
                  </a:lnTo>
                  <a:lnTo>
                    <a:pt x="469" y="58"/>
                  </a:lnTo>
                  <a:lnTo>
                    <a:pt x="472" y="57"/>
                  </a:lnTo>
                  <a:lnTo>
                    <a:pt x="473" y="54"/>
                  </a:lnTo>
                  <a:lnTo>
                    <a:pt x="473" y="20"/>
                  </a:lnTo>
                  <a:lnTo>
                    <a:pt x="473" y="17"/>
                  </a:lnTo>
                  <a:lnTo>
                    <a:pt x="476" y="15"/>
                  </a:lnTo>
                  <a:lnTo>
                    <a:pt x="480" y="15"/>
                  </a:lnTo>
                  <a:lnTo>
                    <a:pt x="485" y="17"/>
                  </a:lnTo>
                  <a:lnTo>
                    <a:pt x="485" y="20"/>
                  </a:lnTo>
                  <a:lnTo>
                    <a:pt x="485" y="54"/>
                  </a:lnTo>
                  <a:close/>
                  <a:moveTo>
                    <a:pt x="381" y="54"/>
                  </a:moveTo>
                  <a:lnTo>
                    <a:pt x="381" y="31"/>
                  </a:lnTo>
                  <a:lnTo>
                    <a:pt x="380" y="28"/>
                  </a:lnTo>
                  <a:lnTo>
                    <a:pt x="377" y="27"/>
                  </a:lnTo>
                  <a:lnTo>
                    <a:pt x="372" y="25"/>
                  </a:lnTo>
                  <a:lnTo>
                    <a:pt x="366" y="25"/>
                  </a:lnTo>
                  <a:lnTo>
                    <a:pt x="347" y="25"/>
                  </a:lnTo>
                  <a:lnTo>
                    <a:pt x="337" y="27"/>
                  </a:lnTo>
                  <a:lnTo>
                    <a:pt x="332" y="28"/>
                  </a:lnTo>
                  <a:lnTo>
                    <a:pt x="331" y="33"/>
                  </a:lnTo>
                  <a:lnTo>
                    <a:pt x="331" y="54"/>
                  </a:lnTo>
                  <a:lnTo>
                    <a:pt x="332" y="57"/>
                  </a:lnTo>
                  <a:lnTo>
                    <a:pt x="337" y="58"/>
                  </a:lnTo>
                  <a:lnTo>
                    <a:pt x="347" y="60"/>
                  </a:lnTo>
                  <a:lnTo>
                    <a:pt x="366" y="60"/>
                  </a:lnTo>
                  <a:lnTo>
                    <a:pt x="375" y="58"/>
                  </a:lnTo>
                  <a:lnTo>
                    <a:pt x="380" y="57"/>
                  </a:lnTo>
                  <a:lnTo>
                    <a:pt x="381" y="54"/>
                  </a:lnTo>
                  <a:close/>
                  <a:moveTo>
                    <a:pt x="393" y="54"/>
                  </a:moveTo>
                  <a:lnTo>
                    <a:pt x="393" y="54"/>
                  </a:lnTo>
                  <a:lnTo>
                    <a:pt x="393" y="58"/>
                  </a:lnTo>
                  <a:lnTo>
                    <a:pt x="392" y="61"/>
                  </a:lnTo>
                  <a:lnTo>
                    <a:pt x="389" y="64"/>
                  </a:lnTo>
                  <a:lnTo>
                    <a:pt x="384" y="67"/>
                  </a:lnTo>
                  <a:lnTo>
                    <a:pt x="377" y="70"/>
                  </a:lnTo>
                  <a:lnTo>
                    <a:pt x="366" y="70"/>
                  </a:lnTo>
                  <a:lnTo>
                    <a:pt x="347" y="70"/>
                  </a:lnTo>
                  <a:lnTo>
                    <a:pt x="337" y="70"/>
                  </a:lnTo>
                  <a:lnTo>
                    <a:pt x="328" y="67"/>
                  </a:lnTo>
                  <a:lnTo>
                    <a:pt x="323" y="64"/>
                  </a:lnTo>
                  <a:lnTo>
                    <a:pt x="320" y="61"/>
                  </a:lnTo>
                  <a:lnTo>
                    <a:pt x="319" y="57"/>
                  </a:lnTo>
                  <a:lnTo>
                    <a:pt x="319" y="54"/>
                  </a:lnTo>
                  <a:lnTo>
                    <a:pt x="319" y="33"/>
                  </a:lnTo>
                  <a:lnTo>
                    <a:pt x="319" y="28"/>
                  </a:lnTo>
                  <a:lnTo>
                    <a:pt x="320" y="24"/>
                  </a:lnTo>
                  <a:lnTo>
                    <a:pt x="323" y="21"/>
                  </a:lnTo>
                  <a:lnTo>
                    <a:pt x="328" y="18"/>
                  </a:lnTo>
                  <a:lnTo>
                    <a:pt x="337" y="17"/>
                  </a:lnTo>
                  <a:lnTo>
                    <a:pt x="347" y="15"/>
                  </a:lnTo>
                  <a:lnTo>
                    <a:pt x="366" y="15"/>
                  </a:lnTo>
                  <a:lnTo>
                    <a:pt x="378" y="17"/>
                  </a:lnTo>
                  <a:lnTo>
                    <a:pt x="387" y="20"/>
                  </a:lnTo>
                  <a:lnTo>
                    <a:pt x="390" y="23"/>
                  </a:lnTo>
                  <a:lnTo>
                    <a:pt x="392" y="25"/>
                  </a:lnTo>
                  <a:lnTo>
                    <a:pt x="393" y="28"/>
                  </a:lnTo>
                  <a:lnTo>
                    <a:pt x="393" y="33"/>
                  </a:lnTo>
                  <a:lnTo>
                    <a:pt x="393" y="54"/>
                  </a:lnTo>
                  <a:close/>
                  <a:moveTo>
                    <a:pt x="279" y="66"/>
                  </a:moveTo>
                  <a:lnTo>
                    <a:pt x="279" y="66"/>
                  </a:lnTo>
                  <a:lnTo>
                    <a:pt x="277" y="69"/>
                  </a:lnTo>
                  <a:lnTo>
                    <a:pt x="273" y="70"/>
                  </a:lnTo>
                  <a:lnTo>
                    <a:pt x="267" y="70"/>
                  </a:lnTo>
                  <a:lnTo>
                    <a:pt x="226" y="49"/>
                  </a:lnTo>
                  <a:lnTo>
                    <a:pt x="226" y="66"/>
                  </a:lnTo>
                  <a:lnTo>
                    <a:pt x="226" y="69"/>
                  </a:lnTo>
                  <a:lnTo>
                    <a:pt x="224" y="70"/>
                  </a:lnTo>
                  <a:lnTo>
                    <a:pt x="218" y="70"/>
                  </a:lnTo>
                  <a:lnTo>
                    <a:pt x="215" y="69"/>
                  </a:lnTo>
                  <a:lnTo>
                    <a:pt x="214" y="66"/>
                  </a:lnTo>
                  <a:lnTo>
                    <a:pt x="214" y="5"/>
                  </a:lnTo>
                  <a:lnTo>
                    <a:pt x="215" y="2"/>
                  </a:lnTo>
                  <a:lnTo>
                    <a:pt x="218" y="0"/>
                  </a:lnTo>
                  <a:lnTo>
                    <a:pt x="224" y="0"/>
                  </a:lnTo>
                  <a:lnTo>
                    <a:pt x="226" y="2"/>
                  </a:lnTo>
                  <a:lnTo>
                    <a:pt x="226" y="5"/>
                  </a:lnTo>
                  <a:lnTo>
                    <a:pt x="226" y="36"/>
                  </a:lnTo>
                  <a:lnTo>
                    <a:pt x="227" y="36"/>
                  </a:lnTo>
                  <a:lnTo>
                    <a:pt x="267" y="17"/>
                  </a:lnTo>
                  <a:lnTo>
                    <a:pt x="273" y="15"/>
                  </a:lnTo>
                  <a:lnTo>
                    <a:pt x="276" y="17"/>
                  </a:lnTo>
                  <a:lnTo>
                    <a:pt x="277" y="20"/>
                  </a:lnTo>
                  <a:lnTo>
                    <a:pt x="277" y="23"/>
                  </a:lnTo>
                  <a:lnTo>
                    <a:pt x="274" y="24"/>
                  </a:lnTo>
                  <a:lnTo>
                    <a:pt x="237" y="42"/>
                  </a:lnTo>
                  <a:lnTo>
                    <a:pt x="276" y="61"/>
                  </a:lnTo>
                  <a:lnTo>
                    <a:pt x="277" y="64"/>
                  </a:lnTo>
                  <a:lnTo>
                    <a:pt x="279" y="66"/>
                  </a:lnTo>
                  <a:close/>
                  <a:moveTo>
                    <a:pt x="199" y="66"/>
                  </a:moveTo>
                  <a:lnTo>
                    <a:pt x="199" y="66"/>
                  </a:lnTo>
                  <a:lnTo>
                    <a:pt x="197" y="69"/>
                  </a:lnTo>
                  <a:lnTo>
                    <a:pt x="194" y="70"/>
                  </a:lnTo>
                  <a:lnTo>
                    <a:pt x="190" y="70"/>
                  </a:lnTo>
                  <a:lnTo>
                    <a:pt x="187" y="69"/>
                  </a:lnTo>
                  <a:lnTo>
                    <a:pt x="187" y="66"/>
                  </a:lnTo>
                  <a:lnTo>
                    <a:pt x="187" y="30"/>
                  </a:lnTo>
                  <a:lnTo>
                    <a:pt x="185" y="27"/>
                  </a:lnTo>
                  <a:lnTo>
                    <a:pt x="181" y="25"/>
                  </a:lnTo>
                  <a:lnTo>
                    <a:pt x="178" y="25"/>
                  </a:lnTo>
                  <a:lnTo>
                    <a:pt x="172" y="25"/>
                  </a:lnTo>
                  <a:lnTo>
                    <a:pt x="151" y="25"/>
                  </a:lnTo>
                  <a:lnTo>
                    <a:pt x="145" y="25"/>
                  </a:lnTo>
                  <a:lnTo>
                    <a:pt x="142" y="25"/>
                  </a:lnTo>
                  <a:lnTo>
                    <a:pt x="138" y="27"/>
                  </a:lnTo>
                  <a:lnTo>
                    <a:pt x="137" y="30"/>
                  </a:lnTo>
                  <a:lnTo>
                    <a:pt x="137" y="66"/>
                  </a:lnTo>
                  <a:lnTo>
                    <a:pt x="135" y="69"/>
                  </a:lnTo>
                  <a:lnTo>
                    <a:pt x="132" y="70"/>
                  </a:lnTo>
                  <a:lnTo>
                    <a:pt x="126" y="70"/>
                  </a:lnTo>
                  <a:lnTo>
                    <a:pt x="125" y="69"/>
                  </a:lnTo>
                  <a:lnTo>
                    <a:pt x="125" y="66"/>
                  </a:lnTo>
                  <a:lnTo>
                    <a:pt x="125" y="31"/>
                  </a:lnTo>
                  <a:lnTo>
                    <a:pt x="125" y="27"/>
                  </a:lnTo>
                  <a:lnTo>
                    <a:pt x="126" y="24"/>
                  </a:lnTo>
                  <a:lnTo>
                    <a:pt x="128" y="21"/>
                  </a:lnTo>
                  <a:lnTo>
                    <a:pt x="131" y="20"/>
                  </a:lnTo>
                  <a:lnTo>
                    <a:pt x="140" y="17"/>
                  </a:lnTo>
                  <a:lnTo>
                    <a:pt x="151" y="15"/>
                  </a:lnTo>
                  <a:lnTo>
                    <a:pt x="172" y="15"/>
                  </a:lnTo>
                  <a:lnTo>
                    <a:pt x="184" y="17"/>
                  </a:lnTo>
                  <a:lnTo>
                    <a:pt x="193" y="20"/>
                  </a:lnTo>
                  <a:lnTo>
                    <a:pt x="196" y="21"/>
                  </a:lnTo>
                  <a:lnTo>
                    <a:pt x="197" y="24"/>
                  </a:lnTo>
                  <a:lnTo>
                    <a:pt x="199" y="27"/>
                  </a:lnTo>
                  <a:lnTo>
                    <a:pt x="199" y="30"/>
                  </a:lnTo>
                  <a:lnTo>
                    <a:pt x="199" y="66"/>
                  </a:lnTo>
                  <a:close/>
                  <a:moveTo>
                    <a:pt x="108" y="66"/>
                  </a:moveTo>
                  <a:lnTo>
                    <a:pt x="108" y="66"/>
                  </a:lnTo>
                  <a:lnTo>
                    <a:pt x="107" y="69"/>
                  </a:lnTo>
                  <a:lnTo>
                    <a:pt x="104" y="70"/>
                  </a:lnTo>
                  <a:lnTo>
                    <a:pt x="98" y="70"/>
                  </a:lnTo>
                  <a:lnTo>
                    <a:pt x="97" y="69"/>
                  </a:lnTo>
                  <a:lnTo>
                    <a:pt x="97" y="66"/>
                  </a:lnTo>
                  <a:lnTo>
                    <a:pt x="97" y="20"/>
                  </a:lnTo>
                  <a:lnTo>
                    <a:pt x="97" y="17"/>
                  </a:lnTo>
                  <a:lnTo>
                    <a:pt x="101" y="15"/>
                  </a:lnTo>
                  <a:lnTo>
                    <a:pt x="105" y="15"/>
                  </a:lnTo>
                  <a:lnTo>
                    <a:pt x="107" y="17"/>
                  </a:lnTo>
                  <a:lnTo>
                    <a:pt x="108" y="20"/>
                  </a:lnTo>
                  <a:lnTo>
                    <a:pt x="108" y="66"/>
                  </a:lnTo>
                  <a:close/>
                  <a:moveTo>
                    <a:pt x="110" y="8"/>
                  </a:moveTo>
                  <a:lnTo>
                    <a:pt x="110" y="8"/>
                  </a:lnTo>
                  <a:lnTo>
                    <a:pt x="108" y="11"/>
                  </a:lnTo>
                  <a:lnTo>
                    <a:pt x="107" y="12"/>
                  </a:lnTo>
                  <a:lnTo>
                    <a:pt x="102" y="14"/>
                  </a:lnTo>
                  <a:lnTo>
                    <a:pt x="97" y="12"/>
                  </a:lnTo>
                  <a:lnTo>
                    <a:pt x="95" y="11"/>
                  </a:lnTo>
                  <a:lnTo>
                    <a:pt x="94" y="8"/>
                  </a:lnTo>
                  <a:lnTo>
                    <a:pt x="95" y="5"/>
                  </a:lnTo>
                  <a:lnTo>
                    <a:pt x="97" y="3"/>
                  </a:lnTo>
                  <a:lnTo>
                    <a:pt x="102" y="2"/>
                  </a:lnTo>
                  <a:lnTo>
                    <a:pt x="107" y="3"/>
                  </a:lnTo>
                  <a:lnTo>
                    <a:pt x="108" y="5"/>
                  </a:lnTo>
                  <a:lnTo>
                    <a:pt x="110" y="8"/>
                  </a:lnTo>
                  <a:close/>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close/>
                </a:path>
              </a:pathLst>
            </a:custGeom>
            <a:solidFill>
              <a:srgbClr val="1F1A17">
                <a:alpha val="100000"/>
              </a:srgbClr>
            </a:solidFill>
            <a:ln w="9525">
              <a:noFill/>
            </a:ln>
          </p:spPr>
          <p:txBody>
            <a:bodyPr/>
            <a:lstStyle/>
            <a:p>
              <a:endParaRPr lang="zh-CN" altLang="en-US"/>
            </a:p>
          </p:txBody>
        </p:sp>
        <p:sp>
          <p:nvSpPr>
            <p:cNvPr id="19" name="Freeform 25"/>
            <p:cNvSpPr/>
            <p:nvPr/>
          </p:nvSpPr>
          <p:spPr>
            <a:xfrm>
              <a:off x="2090" y="310"/>
              <a:ext cx="70" cy="55"/>
            </a:xfrm>
            <a:custGeom>
              <a:avLst/>
              <a:gdLst/>
              <a:ahLst/>
              <a:cxnLst>
                <a:cxn ang="0">
                  <a:pos x="70" y="39"/>
                </a:cxn>
                <a:cxn ang="0">
                  <a:pos x="70" y="39"/>
                </a:cxn>
                <a:cxn ang="0">
                  <a:pos x="68" y="46"/>
                </a:cxn>
                <a:cxn ang="0">
                  <a:pos x="64" y="51"/>
                </a:cxn>
                <a:cxn ang="0">
                  <a:pos x="56" y="54"/>
                </a:cxn>
                <a:cxn ang="0">
                  <a:pos x="45" y="55"/>
                </a:cxn>
                <a:cxn ang="0">
                  <a:pos x="5" y="55"/>
                </a:cxn>
                <a:cxn ang="0">
                  <a:pos x="2" y="54"/>
                </a:cxn>
                <a:cxn ang="0">
                  <a:pos x="0" y="51"/>
                </a:cxn>
                <a:cxn ang="0">
                  <a:pos x="2" y="46"/>
                </a:cxn>
                <a:cxn ang="0">
                  <a:pos x="5" y="45"/>
                </a:cxn>
                <a:cxn ang="0">
                  <a:pos x="45" y="45"/>
                </a:cxn>
                <a:cxn ang="0">
                  <a:pos x="51" y="45"/>
                </a:cxn>
                <a:cxn ang="0">
                  <a:pos x="53" y="43"/>
                </a:cxn>
                <a:cxn ang="0">
                  <a:pos x="56" y="42"/>
                </a:cxn>
                <a:cxn ang="0">
                  <a:pos x="56" y="39"/>
                </a:cxn>
                <a:cxn ang="0">
                  <a:pos x="56" y="37"/>
                </a:cxn>
                <a:cxn ang="0">
                  <a:pos x="56" y="36"/>
                </a:cxn>
                <a:cxn ang="0">
                  <a:pos x="53" y="34"/>
                </a:cxn>
                <a:cxn ang="0">
                  <a:pos x="46" y="33"/>
                </a:cxn>
                <a:cxn ang="0">
                  <a:pos x="27" y="33"/>
                </a:cxn>
                <a:cxn ang="0">
                  <a:pos x="15" y="31"/>
                </a:cxn>
                <a:cxn ang="0">
                  <a:pos x="6" y="28"/>
                </a:cxn>
                <a:cxn ang="0">
                  <a:pos x="3" y="27"/>
                </a:cxn>
                <a:cxn ang="0">
                  <a:pos x="2" y="24"/>
                </a:cxn>
                <a:cxn ang="0">
                  <a:pos x="0" y="21"/>
                </a:cxn>
                <a:cxn ang="0">
                  <a:pos x="0" y="16"/>
                </a:cxn>
                <a:cxn ang="0">
                  <a:pos x="0" y="13"/>
                </a:cxn>
                <a:cxn ang="0">
                  <a:pos x="0" y="9"/>
                </a:cxn>
                <a:cxn ang="0">
                  <a:pos x="3" y="6"/>
                </a:cxn>
                <a:cxn ang="0">
                  <a:pos x="8" y="3"/>
                </a:cxn>
                <a:cxn ang="0">
                  <a:pos x="13" y="2"/>
                </a:cxn>
                <a:cxn ang="0">
                  <a:pos x="21" y="0"/>
                </a:cxn>
                <a:cxn ang="0">
                  <a:pos x="34" y="0"/>
                </a:cxn>
                <a:cxn ang="0">
                  <a:pos x="39" y="2"/>
                </a:cxn>
                <a:cxn ang="0">
                  <a:pos x="39" y="6"/>
                </a:cxn>
                <a:cxn ang="0">
                  <a:pos x="39" y="9"/>
                </a:cxn>
                <a:cxn ang="0">
                  <a:pos x="34" y="10"/>
                </a:cxn>
                <a:cxn ang="0">
                  <a:pos x="25" y="10"/>
                </a:cxn>
                <a:cxn ang="0">
                  <a:pos x="18" y="10"/>
                </a:cxn>
                <a:cxn ang="0">
                  <a:pos x="13" y="12"/>
                </a:cxn>
                <a:cxn ang="0">
                  <a:pos x="12" y="13"/>
                </a:cxn>
                <a:cxn ang="0">
                  <a:pos x="12" y="16"/>
                </a:cxn>
                <a:cxn ang="0">
                  <a:pos x="12" y="19"/>
                </a:cxn>
                <a:cxn ang="0">
                  <a:pos x="15" y="21"/>
                </a:cxn>
                <a:cxn ang="0">
                  <a:pos x="27" y="22"/>
                </a:cxn>
                <a:cxn ang="0">
                  <a:pos x="46" y="22"/>
                </a:cxn>
                <a:cxn ang="0">
                  <a:pos x="56" y="22"/>
                </a:cxn>
                <a:cxn ang="0">
                  <a:pos x="64" y="25"/>
                </a:cxn>
                <a:cxn ang="0">
                  <a:pos x="68" y="30"/>
                </a:cxn>
                <a:cxn ang="0">
                  <a:pos x="70" y="37"/>
                </a:cxn>
              </a:cxnLst>
              <a:rect l="0" t="0" r="0" b="0"/>
              <a:pathLst>
                <a:path w="70" h="55">
                  <a:moveTo>
                    <a:pt x="70" y="39"/>
                  </a:moveTo>
                  <a:lnTo>
                    <a:pt x="70" y="39"/>
                  </a:lnTo>
                  <a:lnTo>
                    <a:pt x="68" y="46"/>
                  </a:lnTo>
                  <a:lnTo>
                    <a:pt x="64" y="51"/>
                  </a:lnTo>
                  <a:lnTo>
                    <a:pt x="56" y="54"/>
                  </a:lnTo>
                  <a:lnTo>
                    <a:pt x="45" y="55"/>
                  </a:lnTo>
                  <a:lnTo>
                    <a:pt x="5" y="55"/>
                  </a:lnTo>
                  <a:lnTo>
                    <a:pt x="2" y="54"/>
                  </a:lnTo>
                  <a:lnTo>
                    <a:pt x="0" y="51"/>
                  </a:lnTo>
                  <a:lnTo>
                    <a:pt x="2" y="46"/>
                  </a:lnTo>
                  <a:lnTo>
                    <a:pt x="5" y="45"/>
                  </a:lnTo>
                  <a:lnTo>
                    <a:pt x="45" y="45"/>
                  </a:lnTo>
                  <a:lnTo>
                    <a:pt x="51" y="45"/>
                  </a:lnTo>
                  <a:lnTo>
                    <a:pt x="53" y="43"/>
                  </a:lnTo>
                  <a:lnTo>
                    <a:pt x="56" y="42"/>
                  </a:lnTo>
                  <a:lnTo>
                    <a:pt x="56" y="39"/>
                  </a:lnTo>
                  <a:lnTo>
                    <a:pt x="56" y="37"/>
                  </a:lnTo>
                  <a:lnTo>
                    <a:pt x="56" y="36"/>
                  </a:lnTo>
                  <a:lnTo>
                    <a:pt x="53" y="34"/>
                  </a:lnTo>
                  <a:lnTo>
                    <a:pt x="46" y="33"/>
                  </a:lnTo>
                  <a:lnTo>
                    <a:pt x="27" y="33"/>
                  </a:lnTo>
                  <a:lnTo>
                    <a:pt x="15" y="31"/>
                  </a:lnTo>
                  <a:lnTo>
                    <a:pt x="6" y="28"/>
                  </a:lnTo>
                  <a:lnTo>
                    <a:pt x="3" y="27"/>
                  </a:lnTo>
                  <a:lnTo>
                    <a:pt x="2" y="24"/>
                  </a:lnTo>
                  <a:lnTo>
                    <a:pt x="0" y="21"/>
                  </a:lnTo>
                  <a:lnTo>
                    <a:pt x="0" y="16"/>
                  </a:lnTo>
                  <a:lnTo>
                    <a:pt x="0" y="13"/>
                  </a:lnTo>
                  <a:lnTo>
                    <a:pt x="0" y="9"/>
                  </a:lnTo>
                  <a:lnTo>
                    <a:pt x="3" y="6"/>
                  </a:lnTo>
                  <a:lnTo>
                    <a:pt x="8" y="3"/>
                  </a:lnTo>
                  <a:lnTo>
                    <a:pt x="13" y="2"/>
                  </a:lnTo>
                  <a:lnTo>
                    <a:pt x="21" y="0"/>
                  </a:lnTo>
                  <a:lnTo>
                    <a:pt x="34" y="0"/>
                  </a:lnTo>
                  <a:lnTo>
                    <a:pt x="39" y="2"/>
                  </a:lnTo>
                  <a:lnTo>
                    <a:pt x="39" y="6"/>
                  </a:lnTo>
                  <a:lnTo>
                    <a:pt x="39" y="9"/>
                  </a:lnTo>
                  <a:lnTo>
                    <a:pt x="34" y="10"/>
                  </a:lnTo>
                  <a:lnTo>
                    <a:pt x="25" y="10"/>
                  </a:lnTo>
                  <a:lnTo>
                    <a:pt x="18" y="10"/>
                  </a:lnTo>
                  <a:lnTo>
                    <a:pt x="13" y="12"/>
                  </a:lnTo>
                  <a:lnTo>
                    <a:pt x="12" y="13"/>
                  </a:lnTo>
                  <a:lnTo>
                    <a:pt x="12" y="16"/>
                  </a:lnTo>
                  <a:lnTo>
                    <a:pt x="12" y="19"/>
                  </a:lnTo>
                  <a:lnTo>
                    <a:pt x="15" y="21"/>
                  </a:lnTo>
                  <a:lnTo>
                    <a:pt x="27" y="22"/>
                  </a:lnTo>
                  <a:lnTo>
                    <a:pt x="46" y="22"/>
                  </a:lnTo>
                  <a:lnTo>
                    <a:pt x="56" y="22"/>
                  </a:lnTo>
                  <a:lnTo>
                    <a:pt x="64" y="25"/>
                  </a:lnTo>
                  <a:lnTo>
                    <a:pt x="68" y="30"/>
                  </a:lnTo>
                  <a:lnTo>
                    <a:pt x="70" y="37"/>
                  </a:lnTo>
                </a:path>
              </a:pathLst>
            </a:custGeom>
            <a:noFill/>
            <a:ln w="9525">
              <a:noFill/>
            </a:ln>
          </p:spPr>
          <p:txBody>
            <a:bodyPr/>
            <a:lstStyle/>
            <a:p>
              <a:endParaRPr lang="zh-CN" altLang="en-US"/>
            </a:p>
          </p:txBody>
        </p:sp>
        <p:sp>
          <p:nvSpPr>
            <p:cNvPr id="20" name="Freeform 26"/>
            <p:cNvSpPr/>
            <p:nvPr/>
          </p:nvSpPr>
          <p:spPr>
            <a:xfrm>
              <a:off x="1972" y="310"/>
              <a:ext cx="105" cy="55"/>
            </a:xfrm>
            <a:custGeom>
              <a:avLst/>
              <a:gdLst/>
              <a:ahLst/>
              <a:cxnLst>
                <a:cxn ang="0">
                  <a:pos x="105" y="51"/>
                </a:cxn>
                <a:cxn ang="0">
                  <a:pos x="105" y="51"/>
                </a:cxn>
                <a:cxn ang="0">
                  <a:pos x="103" y="54"/>
                </a:cxn>
                <a:cxn ang="0">
                  <a:pos x="100" y="55"/>
                </a:cxn>
                <a:cxn ang="0">
                  <a:pos x="94" y="55"/>
                </a:cxn>
                <a:cxn ang="0">
                  <a:pos x="93" y="54"/>
                </a:cxn>
                <a:cxn ang="0">
                  <a:pos x="91" y="51"/>
                </a:cxn>
                <a:cxn ang="0">
                  <a:pos x="91" y="16"/>
                </a:cxn>
                <a:cxn ang="0">
                  <a:pos x="91" y="13"/>
                </a:cxn>
                <a:cxn ang="0">
                  <a:pos x="88" y="12"/>
                </a:cxn>
                <a:cxn ang="0">
                  <a:pos x="84" y="10"/>
                </a:cxn>
                <a:cxn ang="0">
                  <a:pos x="77" y="10"/>
                </a:cxn>
                <a:cxn ang="0">
                  <a:pos x="75" y="10"/>
                </a:cxn>
                <a:cxn ang="0">
                  <a:pos x="74" y="10"/>
                </a:cxn>
                <a:cxn ang="0">
                  <a:pos x="63" y="10"/>
                </a:cxn>
                <a:cxn ang="0">
                  <a:pos x="60" y="13"/>
                </a:cxn>
                <a:cxn ang="0">
                  <a:pos x="59" y="18"/>
                </a:cxn>
                <a:cxn ang="0">
                  <a:pos x="59" y="51"/>
                </a:cxn>
                <a:cxn ang="0">
                  <a:pos x="57" y="54"/>
                </a:cxn>
                <a:cxn ang="0">
                  <a:pos x="56" y="55"/>
                </a:cxn>
                <a:cxn ang="0">
                  <a:pos x="50" y="55"/>
                </a:cxn>
                <a:cxn ang="0">
                  <a:pos x="47" y="54"/>
                </a:cxn>
                <a:cxn ang="0">
                  <a:pos x="45" y="51"/>
                </a:cxn>
                <a:cxn ang="0">
                  <a:pos x="45" y="18"/>
                </a:cxn>
                <a:cxn ang="0">
                  <a:pos x="45" y="13"/>
                </a:cxn>
                <a:cxn ang="0">
                  <a:pos x="43" y="12"/>
                </a:cxn>
                <a:cxn ang="0">
                  <a:pos x="35" y="10"/>
                </a:cxn>
                <a:cxn ang="0">
                  <a:pos x="34" y="10"/>
                </a:cxn>
                <a:cxn ang="0">
                  <a:pos x="32" y="10"/>
                </a:cxn>
                <a:cxn ang="0">
                  <a:pos x="31" y="10"/>
                </a:cxn>
                <a:cxn ang="0">
                  <a:pos x="29" y="10"/>
                </a:cxn>
                <a:cxn ang="0">
                  <a:pos x="28" y="10"/>
                </a:cxn>
                <a:cxn ang="0">
                  <a:pos x="20" y="10"/>
                </a:cxn>
                <a:cxn ang="0">
                  <a:pos x="16" y="12"/>
                </a:cxn>
                <a:cxn ang="0">
                  <a:pos x="13" y="13"/>
                </a:cxn>
                <a:cxn ang="0">
                  <a:pos x="13" y="16"/>
                </a:cxn>
                <a:cxn ang="0">
                  <a:pos x="13" y="51"/>
                </a:cxn>
                <a:cxn ang="0">
                  <a:pos x="11" y="54"/>
                </a:cxn>
                <a:cxn ang="0">
                  <a:pos x="10" y="55"/>
                </a:cxn>
                <a:cxn ang="0">
                  <a:pos x="4" y="55"/>
                </a:cxn>
                <a:cxn ang="0">
                  <a:pos x="1" y="54"/>
                </a:cxn>
                <a:cxn ang="0">
                  <a:pos x="0" y="51"/>
                </a:cxn>
                <a:cxn ang="0">
                  <a:pos x="0" y="18"/>
                </a:cxn>
                <a:cxn ang="0">
                  <a:pos x="1" y="13"/>
                </a:cxn>
                <a:cxn ang="0">
                  <a:pos x="2" y="10"/>
                </a:cxn>
                <a:cxn ang="0">
                  <a:pos x="4" y="8"/>
                </a:cxn>
                <a:cxn ang="0">
                  <a:pos x="7" y="5"/>
                </a:cxn>
                <a:cxn ang="0">
                  <a:pos x="14" y="2"/>
                </a:cxn>
                <a:cxn ang="0">
                  <a:pos x="26" y="0"/>
                </a:cxn>
                <a:cxn ang="0">
                  <a:pos x="35" y="0"/>
                </a:cxn>
                <a:cxn ang="0">
                  <a:pos x="40" y="0"/>
                </a:cxn>
                <a:cxn ang="0">
                  <a:pos x="47" y="2"/>
                </a:cxn>
                <a:cxn ang="0">
                  <a:pos x="53" y="5"/>
                </a:cxn>
                <a:cxn ang="0">
                  <a:pos x="59" y="2"/>
                </a:cxn>
                <a:cxn ang="0">
                  <a:pos x="65" y="0"/>
                </a:cxn>
                <a:cxn ang="0">
                  <a:pos x="78" y="0"/>
                </a:cxn>
                <a:cxn ang="0">
                  <a:pos x="90" y="2"/>
                </a:cxn>
                <a:cxn ang="0">
                  <a:pos x="97" y="5"/>
                </a:cxn>
                <a:cxn ang="0">
                  <a:pos x="100" y="8"/>
                </a:cxn>
                <a:cxn ang="0">
                  <a:pos x="103" y="10"/>
                </a:cxn>
                <a:cxn ang="0">
                  <a:pos x="103" y="13"/>
                </a:cxn>
                <a:cxn ang="0">
                  <a:pos x="105" y="18"/>
                </a:cxn>
                <a:cxn ang="0">
                  <a:pos x="105" y="51"/>
                </a:cxn>
              </a:cxnLst>
              <a:rect l="0" t="0" r="0" b="0"/>
              <a:pathLst>
                <a:path w="105" h="55">
                  <a:moveTo>
                    <a:pt x="105" y="51"/>
                  </a:moveTo>
                  <a:lnTo>
                    <a:pt x="105" y="51"/>
                  </a:lnTo>
                  <a:lnTo>
                    <a:pt x="103" y="54"/>
                  </a:lnTo>
                  <a:lnTo>
                    <a:pt x="100" y="55"/>
                  </a:lnTo>
                  <a:lnTo>
                    <a:pt x="94" y="55"/>
                  </a:lnTo>
                  <a:lnTo>
                    <a:pt x="93" y="54"/>
                  </a:lnTo>
                  <a:lnTo>
                    <a:pt x="91" y="51"/>
                  </a:lnTo>
                  <a:lnTo>
                    <a:pt x="91" y="16"/>
                  </a:lnTo>
                  <a:lnTo>
                    <a:pt x="91" y="13"/>
                  </a:lnTo>
                  <a:lnTo>
                    <a:pt x="88" y="12"/>
                  </a:lnTo>
                  <a:lnTo>
                    <a:pt x="84" y="10"/>
                  </a:lnTo>
                  <a:lnTo>
                    <a:pt x="77" y="10"/>
                  </a:lnTo>
                  <a:lnTo>
                    <a:pt x="75" y="10"/>
                  </a:lnTo>
                  <a:lnTo>
                    <a:pt x="74" y="10"/>
                  </a:lnTo>
                  <a:lnTo>
                    <a:pt x="63" y="10"/>
                  </a:lnTo>
                  <a:lnTo>
                    <a:pt x="60" y="13"/>
                  </a:lnTo>
                  <a:lnTo>
                    <a:pt x="59" y="18"/>
                  </a:lnTo>
                  <a:lnTo>
                    <a:pt x="59" y="51"/>
                  </a:lnTo>
                  <a:lnTo>
                    <a:pt x="57" y="54"/>
                  </a:lnTo>
                  <a:lnTo>
                    <a:pt x="56" y="55"/>
                  </a:lnTo>
                  <a:lnTo>
                    <a:pt x="50" y="55"/>
                  </a:lnTo>
                  <a:lnTo>
                    <a:pt x="47" y="54"/>
                  </a:lnTo>
                  <a:lnTo>
                    <a:pt x="45" y="51"/>
                  </a:lnTo>
                  <a:lnTo>
                    <a:pt x="45" y="18"/>
                  </a:lnTo>
                  <a:lnTo>
                    <a:pt x="45" y="13"/>
                  </a:lnTo>
                  <a:lnTo>
                    <a:pt x="43" y="12"/>
                  </a:lnTo>
                  <a:lnTo>
                    <a:pt x="35" y="10"/>
                  </a:lnTo>
                  <a:lnTo>
                    <a:pt x="34" y="10"/>
                  </a:lnTo>
                  <a:lnTo>
                    <a:pt x="32" y="10"/>
                  </a:lnTo>
                  <a:lnTo>
                    <a:pt x="31" y="10"/>
                  </a:lnTo>
                  <a:lnTo>
                    <a:pt x="29" y="10"/>
                  </a:lnTo>
                  <a:lnTo>
                    <a:pt x="28" y="10"/>
                  </a:lnTo>
                  <a:lnTo>
                    <a:pt x="20" y="10"/>
                  </a:lnTo>
                  <a:lnTo>
                    <a:pt x="16" y="12"/>
                  </a:lnTo>
                  <a:lnTo>
                    <a:pt x="13" y="13"/>
                  </a:lnTo>
                  <a:lnTo>
                    <a:pt x="13" y="16"/>
                  </a:lnTo>
                  <a:lnTo>
                    <a:pt x="13" y="51"/>
                  </a:lnTo>
                  <a:lnTo>
                    <a:pt x="11" y="54"/>
                  </a:lnTo>
                  <a:lnTo>
                    <a:pt x="10" y="55"/>
                  </a:lnTo>
                  <a:lnTo>
                    <a:pt x="4" y="55"/>
                  </a:lnTo>
                  <a:lnTo>
                    <a:pt x="1" y="54"/>
                  </a:lnTo>
                  <a:lnTo>
                    <a:pt x="0" y="51"/>
                  </a:lnTo>
                  <a:lnTo>
                    <a:pt x="0" y="18"/>
                  </a:lnTo>
                  <a:lnTo>
                    <a:pt x="1" y="13"/>
                  </a:lnTo>
                  <a:lnTo>
                    <a:pt x="2" y="10"/>
                  </a:lnTo>
                  <a:lnTo>
                    <a:pt x="4" y="8"/>
                  </a:lnTo>
                  <a:lnTo>
                    <a:pt x="7" y="5"/>
                  </a:lnTo>
                  <a:lnTo>
                    <a:pt x="14" y="2"/>
                  </a:lnTo>
                  <a:lnTo>
                    <a:pt x="26" y="0"/>
                  </a:lnTo>
                  <a:lnTo>
                    <a:pt x="35" y="0"/>
                  </a:lnTo>
                  <a:lnTo>
                    <a:pt x="40" y="0"/>
                  </a:lnTo>
                  <a:lnTo>
                    <a:pt x="47" y="2"/>
                  </a:lnTo>
                  <a:lnTo>
                    <a:pt x="53" y="5"/>
                  </a:lnTo>
                  <a:lnTo>
                    <a:pt x="59" y="2"/>
                  </a:lnTo>
                  <a:lnTo>
                    <a:pt x="65" y="0"/>
                  </a:lnTo>
                  <a:lnTo>
                    <a:pt x="78" y="0"/>
                  </a:lnTo>
                  <a:lnTo>
                    <a:pt x="90" y="2"/>
                  </a:lnTo>
                  <a:lnTo>
                    <a:pt x="97" y="5"/>
                  </a:lnTo>
                  <a:lnTo>
                    <a:pt x="100" y="8"/>
                  </a:lnTo>
                  <a:lnTo>
                    <a:pt x="103" y="10"/>
                  </a:lnTo>
                  <a:lnTo>
                    <a:pt x="103" y="13"/>
                  </a:lnTo>
                  <a:lnTo>
                    <a:pt x="105" y="18"/>
                  </a:lnTo>
                  <a:lnTo>
                    <a:pt x="105" y="51"/>
                  </a:lnTo>
                </a:path>
              </a:pathLst>
            </a:custGeom>
            <a:noFill/>
            <a:ln w="9525">
              <a:noFill/>
            </a:ln>
          </p:spPr>
          <p:txBody>
            <a:bodyPr/>
            <a:lstStyle/>
            <a:p>
              <a:endParaRPr lang="zh-CN" altLang="en-US"/>
            </a:p>
          </p:txBody>
        </p:sp>
        <p:sp>
          <p:nvSpPr>
            <p:cNvPr id="21" name="Freeform 27"/>
            <p:cNvSpPr/>
            <p:nvPr/>
          </p:nvSpPr>
          <p:spPr>
            <a:xfrm>
              <a:off x="1889" y="335"/>
              <a:ext cx="56" cy="20"/>
            </a:xfrm>
            <a:custGeom>
              <a:avLst/>
              <a:gdLst/>
              <a:ahLst/>
              <a:cxnLst>
                <a:cxn ang="0">
                  <a:pos x="56" y="11"/>
                </a:cxn>
                <a:cxn ang="0">
                  <a:pos x="56" y="11"/>
                </a:cxn>
                <a:cxn ang="0">
                  <a:pos x="56" y="9"/>
                </a:cxn>
                <a:cxn ang="0">
                  <a:pos x="56" y="6"/>
                </a:cxn>
                <a:cxn ang="0">
                  <a:pos x="56" y="3"/>
                </a:cxn>
                <a:cxn ang="0">
                  <a:pos x="56" y="0"/>
                </a:cxn>
                <a:cxn ang="0">
                  <a:pos x="13" y="0"/>
                </a:cxn>
                <a:cxn ang="0">
                  <a:pos x="5" y="2"/>
                </a:cxn>
                <a:cxn ang="0">
                  <a:pos x="1" y="5"/>
                </a:cxn>
                <a:cxn ang="0">
                  <a:pos x="0" y="8"/>
                </a:cxn>
                <a:cxn ang="0">
                  <a:pos x="0" y="14"/>
                </a:cxn>
                <a:cxn ang="0">
                  <a:pos x="1" y="17"/>
                </a:cxn>
                <a:cxn ang="0">
                  <a:pos x="5" y="18"/>
                </a:cxn>
                <a:cxn ang="0">
                  <a:pos x="13" y="20"/>
                </a:cxn>
                <a:cxn ang="0">
                  <a:pos x="44" y="20"/>
                </a:cxn>
                <a:cxn ang="0">
                  <a:pos x="50" y="20"/>
                </a:cxn>
                <a:cxn ang="0">
                  <a:pos x="53" y="18"/>
                </a:cxn>
                <a:cxn ang="0">
                  <a:pos x="56" y="15"/>
                </a:cxn>
                <a:cxn ang="0">
                  <a:pos x="56" y="11"/>
                </a:cxn>
              </a:cxnLst>
              <a:rect l="0" t="0" r="0" b="0"/>
              <a:pathLst>
                <a:path w="56" h="20">
                  <a:moveTo>
                    <a:pt x="56" y="11"/>
                  </a:moveTo>
                  <a:lnTo>
                    <a:pt x="56" y="11"/>
                  </a:lnTo>
                  <a:lnTo>
                    <a:pt x="56" y="9"/>
                  </a:lnTo>
                  <a:lnTo>
                    <a:pt x="56" y="6"/>
                  </a:lnTo>
                  <a:lnTo>
                    <a:pt x="56" y="3"/>
                  </a:lnTo>
                  <a:lnTo>
                    <a:pt x="56" y="0"/>
                  </a:lnTo>
                  <a:lnTo>
                    <a:pt x="13" y="0"/>
                  </a:lnTo>
                  <a:lnTo>
                    <a:pt x="5" y="2"/>
                  </a:lnTo>
                  <a:lnTo>
                    <a:pt x="1" y="5"/>
                  </a:lnTo>
                  <a:lnTo>
                    <a:pt x="0" y="8"/>
                  </a:lnTo>
                  <a:lnTo>
                    <a:pt x="0" y="14"/>
                  </a:lnTo>
                  <a:lnTo>
                    <a:pt x="1" y="17"/>
                  </a:lnTo>
                  <a:lnTo>
                    <a:pt x="5" y="18"/>
                  </a:lnTo>
                  <a:lnTo>
                    <a:pt x="13" y="20"/>
                  </a:lnTo>
                  <a:lnTo>
                    <a:pt x="44" y="20"/>
                  </a:lnTo>
                  <a:lnTo>
                    <a:pt x="50" y="20"/>
                  </a:lnTo>
                  <a:lnTo>
                    <a:pt x="53" y="18"/>
                  </a:lnTo>
                  <a:lnTo>
                    <a:pt x="56" y="15"/>
                  </a:lnTo>
                  <a:lnTo>
                    <a:pt x="56" y="11"/>
                  </a:lnTo>
                </a:path>
              </a:pathLst>
            </a:custGeom>
            <a:noFill/>
            <a:ln w="9525">
              <a:noFill/>
            </a:ln>
          </p:spPr>
          <p:txBody>
            <a:bodyPr/>
            <a:lstStyle/>
            <a:p>
              <a:endParaRPr lang="zh-CN" altLang="en-US"/>
            </a:p>
          </p:txBody>
        </p:sp>
        <p:sp>
          <p:nvSpPr>
            <p:cNvPr id="22" name="Freeform 28"/>
            <p:cNvSpPr/>
            <p:nvPr/>
          </p:nvSpPr>
          <p:spPr>
            <a:xfrm>
              <a:off x="1877" y="310"/>
              <a:ext cx="80" cy="55"/>
            </a:xfrm>
            <a:custGeom>
              <a:avLst/>
              <a:gdLst/>
              <a:ahLst/>
              <a:cxnLst>
                <a:cxn ang="0">
                  <a:pos x="80" y="39"/>
                </a:cxn>
                <a:cxn ang="0">
                  <a:pos x="80" y="39"/>
                </a:cxn>
                <a:cxn ang="0">
                  <a:pos x="78" y="46"/>
                </a:cxn>
                <a:cxn ang="0">
                  <a:pos x="77" y="49"/>
                </a:cxn>
                <a:cxn ang="0">
                  <a:pos x="74" y="51"/>
                </a:cxn>
                <a:cxn ang="0">
                  <a:pos x="66" y="54"/>
                </a:cxn>
                <a:cxn ang="0">
                  <a:pos x="56" y="55"/>
                </a:cxn>
                <a:cxn ang="0">
                  <a:pos x="26" y="55"/>
                </a:cxn>
                <a:cxn ang="0">
                  <a:pos x="17" y="55"/>
                </a:cxn>
                <a:cxn ang="0">
                  <a:pos x="10" y="52"/>
                </a:cxn>
                <a:cxn ang="0">
                  <a:pos x="6" y="49"/>
                </a:cxn>
                <a:cxn ang="0">
                  <a:pos x="3" y="46"/>
                </a:cxn>
                <a:cxn ang="0">
                  <a:pos x="1" y="43"/>
                </a:cxn>
                <a:cxn ang="0">
                  <a:pos x="0" y="39"/>
                </a:cxn>
                <a:cxn ang="0">
                  <a:pos x="0" y="33"/>
                </a:cxn>
                <a:cxn ang="0">
                  <a:pos x="1" y="28"/>
                </a:cxn>
                <a:cxn ang="0">
                  <a:pos x="3" y="25"/>
                </a:cxn>
                <a:cxn ang="0">
                  <a:pos x="6" y="22"/>
                </a:cxn>
                <a:cxn ang="0">
                  <a:pos x="9" y="19"/>
                </a:cxn>
                <a:cxn ang="0">
                  <a:pos x="16" y="16"/>
                </a:cxn>
                <a:cxn ang="0">
                  <a:pos x="25" y="16"/>
                </a:cxn>
                <a:cxn ang="0">
                  <a:pos x="68" y="16"/>
                </a:cxn>
                <a:cxn ang="0">
                  <a:pos x="66" y="13"/>
                </a:cxn>
                <a:cxn ang="0">
                  <a:pos x="63" y="12"/>
                </a:cxn>
                <a:cxn ang="0">
                  <a:pos x="59" y="10"/>
                </a:cxn>
                <a:cxn ang="0">
                  <a:pos x="52" y="10"/>
                </a:cxn>
                <a:cxn ang="0">
                  <a:pos x="50" y="10"/>
                </a:cxn>
                <a:cxn ang="0">
                  <a:pos x="49" y="10"/>
                </a:cxn>
                <a:cxn ang="0">
                  <a:pos x="47" y="10"/>
                </a:cxn>
                <a:cxn ang="0">
                  <a:pos x="46" y="10"/>
                </a:cxn>
                <a:cxn ang="0">
                  <a:pos x="41" y="9"/>
                </a:cxn>
                <a:cxn ang="0">
                  <a:pos x="40" y="5"/>
                </a:cxn>
                <a:cxn ang="0">
                  <a:pos x="41" y="2"/>
                </a:cxn>
                <a:cxn ang="0">
                  <a:pos x="46" y="0"/>
                </a:cxn>
                <a:cxn ang="0">
                  <a:pos x="57" y="0"/>
                </a:cxn>
                <a:cxn ang="0">
                  <a:pos x="68" y="2"/>
                </a:cxn>
                <a:cxn ang="0">
                  <a:pos x="72" y="5"/>
                </a:cxn>
                <a:cxn ang="0">
                  <a:pos x="77" y="8"/>
                </a:cxn>
                <a:cxn ang="0">
                  <a:pos x="80" y="12"/>
                </a:cxn>
                <a:cxn ang="0">
                  <a:pos x="80" y="16"/>
                </a:cxn>
                <a:cxn ang="0">
                  <a:pos x="80" y="39"/>
                </a:cxn>
              </a:cxnLst>
              <a:rect l="0" t="0" r="0" b="0"/>
              <a:pathLst>
                <a:path w="80" h="55">
                  <a:moveTo>
                    <a:pt x="80" y="39"/>
                  </a:moveTo>
                  <a:lnTo>
                    <a:pt x="80" y="39"/>
                  </a:lnTo>
                  <a:lnTo>
                    <a:pt x="78" y="46"/>
                  </a:lnTo>
                  <a:lnTo>
                    <a:pt x="77" y="49"/>
                  </a:lnTo>
                  <a:lnTo>
                    <a:pt x="74" y="51"/>
                  </a:lnTo>
                  <a:lnTo>
                    <a:pt x="66" y="54"/>
                  </a:lnTo>
                  <a:lnTo>
                    <a:pt x="56" y="55"/>
                  </a:lnTo>
                  <a:lnTo>
                    <a:pt x="26" y="55"/>
                  </a:lnTo>
                  <a:lnTo>
                    <a:pt x="17" y="55"/>
                  </a:lnTo>
                  <a:lnTo>
                    <a:pt x="10" y="52"/>
                  </a:lnTo>
                  <a:lnTo>
                    <a:pt x="6" y="49"/>
                  </a:lnTo>
                  <a:lnTo>
                    <a:pt x="3" y="46"/>
                  </a:lnTo>
                  <a:lnTo>
                    <a:pt x="1" y="43"/>
                  </a:lnTo>
                  <a:lnTo>
                    <a:pt x="0" y="39"/>
                  </a:lnTo>
                  <a:lnTo>
                    <a:pt x="0" y="33"/>
                  </a:lnTo>
                  <a:lnTo>
                    <a:pt x="1" y="28"/>
                  </a:lnTo>
                  <a:lnTo>
                    <a:pt x="3" y="25"/>
                  </a:lnTo>
                  <a:lnTo>
                    <a:pt x="6" y="22"/>
                  </a:lnTo>
                  <a:lnTo>
                    <a:pt x="9" y="19"/>
                  </a:lnTo>
                  <a:lnTo>
                    <a:pt x="16" y="16"/>
                  </a:lnTo>
                  <a:lnTo>
                    <a:pt x="25" y="16"/>
                  </a:lnTo>
                  <a:lnTo>
                    <a:pt x="68" y="16"/>
                  </a:lnTo>
                  <a:lnTo>
                    <a:pt x="66" y="13"/>
                  </a:lnTo>
                  <a:lnTo>
                    <a:pt x="63" y="12"/>
                  </a:lnTo>
                  <a:lnTo>
                    <a:pt x="59" y="10"/>
                  </a:lnTo>
                  <a:lnTo>
                    <a:pt x="52" y="10"/>
                  </a:lnTo>
                  <a:lnTo>
                    <a:pt x="50" y="10"/>
                  </a:lnTo>
                  <a:lnTo>
                    <a:pt x="49" y="10"/>
                  </a:lnTo>
                  <a:lnTo>
                    <a:pt x="47" y="10"/>
                  </a:lnTo>
                  <a:lnTo>
                    <a:pt x="46" y="10"/>
                  </a:lnTo>
                  <a:lnTo>
                    <a:pt x="41" y="9"/>
                  </a:lnTo>
                  <a:lnTo>
                    <a:pt x="40" y="5"/>
                  </a:lnTo>
                  <a:lnTo>
                    <a:pt x="41" y="2"/>
                  </a:lnTo>
                  <a:lnTo>
                    <a:pt x="46" y="0"/>
                  </a:lnTo>
                  <a:lnTo>
                    <a:pt x="57" y="0"/>
                  </a:lnTo>
                  <a:lnTo>
                    <a:pt x="68" y="2"/>
                  </a:lnTo>
                  <a:lnTo>
                    <a:pt x="72" y="5"/>
                  </a:lnTo>
                  <a:lnTo>
                    <a:pt x="77" y="8"/>
                  </a:lnTo>
                  <a:lnTo>
                    <a:pt x="80" y="12"/>
                  </a:lnTo>
                  <a:lnTo>
                    <a:pt x="80" y="16"/>
                  </a:lnTo>
                  <a:lnTo>
                    <a:pt x="80" y="39"/>
                  </a:lnTo>
                </a:path>
              </a:pathLst>
            </a:custGeom>
            <a:noFill/>
            <a:ln w="9525">
              <a:noFill/>
            </a:ln>
          </p:spPr>
          <p:txBody>
            <a:bodyPr/>
            <a:lstStyle/>
            <a:p>
              <a:endParaRPr lang="zh-CN" altLang="en-US"/>
            </a:p>
          </p:txBody>
        </p:sp>
        <p:sp>
          <p:nvSpPr>
            <p:cNvPr id="23" name="Freeform 29"/>
            <p:cNvSpPr/>
            <p:nvPr/>
          </p:nvSpPr>
          <p:spPr>
            <a:xfrm>
              <a:off x="1800" y="320"/>
              <a:ext cx="51" cy="12"/>
            </a:xfrm>
            <a:custGeom>
              <a:avLst/>
              <a:gdLst/>
              <a:ahLst/>
              <a:cxnLst>
                <a:cxn ang="0">
                  <a:pos x="51" y="12"/>
                </a:cxn>
                <a:cxn ang="0">
                  <a:pos x="51" y="6"/>
                </a:cxn>
                <a:cxn ang="0">
                  <a:pos x="50" y="3"/>
                </a:cxn>
                <a:cxn ang="0">
                  <a:pos x="46" y="2"/>
                </a:cxn>
                <a:cxn ang="0">
                  <a:pos x="38" y="0"/>
                </a:cxn>
                <a:cxn ang="0">
                  <a:pos x="28" y="0"/>
                </a:cxn>
                <a:cxn ang="0">
                  <a:pos x="7" y="0"/>
                </a:cxn>
                <a:cxn ang="0">
                  <a:pos x="1" y="3"/>
                </a:cxn>
                <a:cxn ang="0">
                  <a:pos x="1" y="5"/>
                </a:cxn>
                <a:cxn ang="0">
                  <a:pos x="0" y="6"/>
                </a:cxn>
                <a:cxn ang="0">
                  <a:pos x="0" y="12"/>
                </a:cxn>
                <a:cxn ang="0">
                  <a:pos x="51" y="12"/>
                </a:cxn>
              </a:cxnLst>
              <a:rect l="0" t="0" r="0" b="0"/>
              <a:pathLst>
                <a:path w="51" h="12">
                  <a:moveTo>
                    <a:pt x="51" y="12"/>
                  </a:moveTo>
                  <a:lnTo>
                    <a:pt x="51" y="6"/>
                  </a:lnTo>
                  <a:lnTo>
                    <a:pt x="50" y="3"/>
                  </a:lnTo>
                  <a:lnTo>
                    <a:pt x="46" y="2"/>
                  </a:lnTo>
                  <a:lnTo>
                    <a:pt x="38" y="0"/>
                  </a:lnTo>
                  <a:lnTo>
                    <a:pt x="28" y="0"/>
                  </a:lnTo>
                  <a:lnTo>
                    <a:pt x="7" y="0"/>
                  </a:lnTo>
                  <a:lnTo>
                    <a:pt x="1" y="3"/>
                  </a:lnTo>
                  <a:lnTo>
                    <a:pt x="1" y="5"/>
                  </a:lnTo>
                  <a:lnTo>
                    <a:pt x="0" y="6"/>
                  </a:lnTo>
                  <a:lnTo>
                    <a:pt x="0" y="12"/>
                  </a:lnTo>
                  <a:lnTo>
                    <a:pt x="51" y="12"/>
                  </a:lnTo>
                </a:path>
              </a:pathLst>
            </a:custGeom>
            <a:noFill/>
            <a:ln w="9525">
              <a:noFill/>
            </a:ln>
          </p:spPr>
          <p:txBody>
            <a:bodyPr/>
            <a:lstStyle/>
            <a:p>
              <a:endParaRPr lang="zh-CN" altLang="en-US"/>
            </a:p>
          </p:txBody>
        </p:sp>
        <p:sp>
          <p:nvSpPr>
            <p:cNvPr id="24" name="Freeform 30"/>
            <p:cNvSpPr/>
            <p:nvPr/>
          </p:nvSpPr>
          <p:spPr>
            <a:xfrm>
              <a:off x="1788" y="310"/>
              <a:ext cx="75" cy="55"/>
            </a:xfrm>
            <a:custGeom>
              <a:avLst/>
              <a:gdLst/>
              <a:ahLst/>
              <a:cxnLst>
                <a:cxn ang="0">
                  <a:pos x="75" y="28"/>
                </a:cxn>
                <a:cxn ang="0">
                  <a:pos x="75" y="28"/>
                </a:cxn>
                <a:cxn ang="0">
                  <a:pos x="75" y="33"/>
                </a:cxn>
                <a:cxn ang="0">
                  <a:pos x="72" y="34"/>
                </a:cxn>
                <a:cxn ang="0">
                  <a:pos x="12" y="34"/>
                </a:cxn>
                <a:cxn ang="0">
                  <a:pos x="13" y="37"/>
                </a:cxn>
                <a:cxn ang="0">
                  <a:pos x="15" y="40"/>
                </a:cxn>
                <a:cxn ang="0">
                  <a:pos x="18" y="43"/>
                </a:cxn>
                <a:cxn ang="0">
                  <a:pos x="22" y="45"/>
                </a:cxn>
                <a:cxn ang="0">
                  <a:pos x="28" y="45"/>
                </a:cxn>
                <a:cxn ang="0">
                  <a:pos x="37" y="45"/>
                </a:cxn>
                <a:cxn ang="0">
                  <a:pos x="40" y="46"/>
                </a:cxn>
                <a:cxn ang="0">
                  <a:pos x="41" y="51"/>
                </a:cxn>
                <a:cxn ang="0">
                  <a:pos x="40" y="54"/>
                </a:cxn>
                <a:cxn ang="0">
                  <a:pos x="37" y="55"/>
                </a:cxn>
                <a:cxn ang="0">
                  <a:pos x="26" y="55"/>
                </a:cxn>
                <a:cxn ang="0">
                  <a:pos x="20" y="55"/>
                </a:cxn>
                <a:cxn ang="0">
                  <a:pos x="13" y="54"/>
                </a:cxn>
                <a:cxn ang="0">
                  <a:pos x="7" y="51"/>
                </a:cxn>
                <a:cxn ang="0">
                  <a:pos x="1" y="45"/>
                </a:cxn>
                <a:cxn ang="0">
                  <a:pos x="0" y="37"/>
                </a:cxn>
                <a:cxn ang="0">
                  <a:pos x="0" y="18"/>
                </a:cxn>
                <a:cxn ang="0">
                  <a:pos x="0" y="13"/>
                </a:cxn>
                <a:cxn ang="0">
                  <a:pos x="3" y="9"/>
                </a:cxn>
                <a:cxn ang="0">
                  <a:pos x="6" y="6"/>
                </a:cxn>
                <a:cxn ang="0">
                  <a:pos x="10" y="3"/>
                </a:cxn>
                <a:cxn ang="0">
                  <a:pos x="19" y="0"/>
                </a:cxn>
                <a:cxn ang="0">
                  <a:pos x="29" y="0"/>
                </a:cxn>
                <a:cxn ang="0">
                  <a:pos x="52" y="0"/>
                </a:cxn>
                <a:cxn ang="0">
                  <a:pos x="60" y="0"/>
                </a:cxn>
                <a:cxn ang="0">
                  <a:pos x="68" y="3"/>
                </a:cxn>
                <a:cxn ang="0">
                  <a:pos x="71" y="6"/>
                </a:cxn>
                <a:cxn ang="0">
                  <a:pos x="74" y="8"/>
                </a:cxn>
                <a:cxn ang="0">
                  <a:pos x="75" y="12"/>
                </a:cxn>
                <a:cxn ang="0">
                  <a:pos x="75" y="15"/>
                </a:cxn>
                <a:cxn ang="0">
                  <a:pos x="75" y="28"/>
                </a:cxn>
              </a:cxnLst>
              <a:rect l="0" t="0" r="0" b="0"/>
              <a:pathLst>
                <a:path w="75" h="55">
                  <a:moveTo>
                    <a:pt x="75" y="28"/>
                  </a:moveTo>
                  <a:lnTo>
                    <a:pt x="75" y="28"/>
                  </a:lnTo>
                  <a:lnTo>
                    <a:pt x="75" y="33"/>
                  </a:lnTo>
                  <a:lnTo>
                    <a:pt x="72" y="34"/>
                  </a:lnTo>
                  <a:lnTo>
                    <a:pt x="12" y="34"/>
                  </a:lnTo>
                  <a:lnTo>
                    <a:pt x="13" y="37"/>
                  </a:lnTo>
                  <a:lnTo>
                    <a:pt x="15" y="40"/>
                  </a:lnTo>
                  <a:lnTo>
                    <a:pt x="18" y="43"/>
                  </a:lnTo>
                  <a:lnTo>
                    <a:pt x="22" y="45"/>
                  </a:lnTo>
                  <a:lnTo>
                    <a:pt x="28" y="45"/>
                  </a:lnTo>
                  <a:lnTo>
                    <a:pt x="37" y="45"/>
                  </a:lnTo>
                  <a:lnTo>
                    <a:pt x="40" y="46"/>
                  </a:lnTo>
                  <a:lnTo>
                    <a:pt x="41" y="51"/>
                  </a:lnTo>
                  <a:lnTo>
                    <a:pt x="40" y="54"/>
                  </a:lnTo>
                  <a:lnTo>
                    <a:pt x="37" y="55"/>
                  </a:lnTo>
                  <a:lnTo>
                    <a:pt x="26" y="55"/>
                  </a:lnTo>
                  <a:lnTo>
                    <a:pt x="20" y="55"/>
                  </a:lnTo>
                  <a:lnTo>
                    <a:pt x="13" y="54"/>
                  </a:lnTo>
                  <a:lnTo>
                    <a:pt x="7" y="51"/>
                  </a:lnTo>
                  <a:lnTo>
                    <a:pt x="1" y="45"/>
                  </a:lnTo>
                  <a:lnTo>
                    <a:pt x="0" y="37"/>
                  </a:lnTo>
                  <a:lnTo>
                    <a:pt x="0" y="18"/>
                  </a:lnTo>
                  <a:lnTo>
                    <a:pt x="0" y="13"/>
                  </a:lnTo>
                  <a:lnTo>
                    <a:pt x="3" y="9"/>
                  </a:lnTo>
                  <a:lnTo>
                    <a:pt x="6" y="6"/>
                  </a:lnTo>
                  <a:lnTo>
                    <a:pt x="10" y="3"/>
                  </a:lnTo>
                  <a:lnTo>
                    <a:pt x="19" y="0"/>
                  </a:lnTo>
                  <a:lnTo>
                    <a:pt x="29" y="0"/>
                  </a:lnTo>
                  <a:lnTo>
                    <a:pt x="52" y="0"/>
                  </a:lnTo>
                  <a:lnTo>
                    <a:pt x="60" y="0"/>
                  </a:lnTo>
                  <a:lnTo>
                    <a:pt x="68" y="3"/>
                  </a:lnTo>
                  <a:lnTo>
                    <a:pt x="71" y="6"/>
                  </a:lnTo>
                  <a:lnTo>
                    <a:pt x="74" y="8"/>
                  </a:lnTo>
                  <a:lnTo>
                    <a:pt x="75" y="12"/>
                  </a:lnTo>
                  <a:lnTo>
                    <a:pt x="75" y="15"/>
                  </a:lnTo>
                  <a:lnTo>
                    <a:pt x="75" y="28"/>
                  </a:lnTo>
                </a:path>
              </a:pathLst>
            </a:custGeom>
            <a:noFill/>
            <a:ln w="9525">
              <a:noFill/>
            </a:ln>
          </p:spPr>
          <p:txBody>
            <a:bodyPr/>
            <a:lstStyle/>
            <a:p>
              <a:endParaRPr lang="zh-CN" altLang="en-US"/>
            </a:p>
          </p:txBody>
        </p:sp>
        <p:sp>
          <p:nvSpPr>
            <p:cNvPr id="25" name="Freeform 31"/>
            <p:cNvSpPr/>
            <p:nvPr/>
          </p:nvSpPr>
          <p:spPr>
            <a:xfrm>
              <a:off x="1742" y="310"/>
              <a:ext cx="37" cy="55"/>
            </a:xfrm>
            <a:custGeom>
              <a:avLst/>
              <a:gdLst/>
              <a:ahLst/>
              <a:cxnLst>
                <a:cxn ang="0">
                  <a:pos x="37" y="6"/>
                </a:cxn>
                <a:cxn ang="0">
                  <a:pos x="37" y="6"/>
                </a:cxn>
                <a:cxn ang="0">
                  <a:pos x="35" y="9"/>
                </a:cxn>
                <a:cxn ang="0">
                  <a:pos x="31" y="10"/>
                </a:cxn>
                <a:cxn ang="0">
                  <a:pos x="28" y="10"/>
                </a:cxn>
                <a:cxn ang="0">
                  <a:pos x="26" y="10"/>
                </a:cxn>
                <a:cxn ang="0">
                  <a:pos x="21" y="10"/>
                </a:cxn>
                <a:cxn ang="0">
                  <a:pos x="16" y="12"/>
                </a:cxn>
                <a:cxn ang="0">
                  <a:pos x="13" y="13"/>
                </a:cxn>
                <a:cxn ang="0">
                  <a:pos x="13" y="16"/>
                </a:cxn>
                <a:cxn ang="0">
                  <a:pos x="13" y="51"/>
                </a:cxn>
                <a:cxn ang="0">
                  <a:pos x="12" y="54"/>
                </a:cxn>
                <a:cxn ang="0">
                  <a:pos x="10" y="55"/>
                </a:cxn>
                <a:cxn ang="0">
                  <a:pos x="4" y="55"/>
                </a:cxn>
                <a:cxn ang="0">
                  <a:pos x="1" y="54"/>
                </a:cxn>
                <a:cxn ang="0">
                  <a:pos x="0" y="51"/>
                </a:cxn>
                <a:cxn ang="0">
                  <a:pos x="0" y="16"/>
                </a:cxn>
                <a:cxn ang="0">
                  <a:pos x="1" y="12"/>
                </a:cxn>
                <a:cxn ang="0">
                  <a:pos x="3" y="8"/>
                </a:cxn>
                <a:cxn ang="0">
                  <a:pos x="7" y="5"/>
                </a:cxn>
                <a:cxn ang="0">
                  <a:pos x="12" y="3"/>
                </a:cxn>
                <a:cxn ang="0">
                  <a:pos x="21" y="0"/>
                </a:cxn>
                <a:cxn ang="0">
                  <a:pos x="31" y="0"/>
                </a:cxn>
                <a:cxn ang="0">
                  <a:pos x="35" y="2"/>
                </a:cxn>
                <a:cxn ang="0">
                  <a:pos x="37" y="6"/>
                </a:cxn>
              </a:cxnLst>
              <a:rect l="0" t="0" r="0" b="0"/>
              <a:pathLst>
                <a:path w="37" h="55">
                  <a:moveTo>
                    <a:pt x="37" y="6"/>
                  </a:moveTo>
                  <a:lnTo>
                    <a:pt x="37" y="6"/>
                  </a:lnTo>
                  <a:lnTo>
                    <a:pt x="35" y="9"/>
                  </a:lnTo>
                  <a:lnTo>
                    <a:pt x="31" y="10"/>
                  </a:lnTo>
                  <a:lnTo>
                    <a:pt x="28" y="10"/>
                  </a:lnTo>
                  <a:lnTo>
                    <a:pt x="26" y="10"/>
                  </a:lnTo>
                  <a:lnTo>
                    <a:pt x="21" y="10"/>
                  </a:lnTo>
                  <a:lnTo>
                    <a:pt x="16" y="12"/>
                  </a:lnTo>
                  <a:lnTo>
                    <a:pt x="13" y="13"/>
                  </a:lnTo>
                  <a:lnTo>
                    <a:pt x="13" y="16"/>
                  </a:lnTo>
                  <a:lnTo>
                    <a:pt x="13" y="51"/>
                  </a:lnTo>
                  <a:lnTo>
                    <a:pt x="12" y="54"/>
                  </a:lnTo>
                  <a:lnTo>
                    <a:pt x="10" y="55"/>
                  </a:lnTo>
                  <a:lnTo>
                    <a:pt x="4" y="55"/>
                  </a:lnTo>
                  <a:lnTo>
                    <a:pt x="1" y="54"/>
                  </a:lnTo>
                  <a:lnTo>
                    <a:pt x="0" y="51"/>
                  </a:lnTo>
                  <a:lnTo>
                    <a:pt x="0" y="16"/>
                  </a:lnTo>
                  <a:lnTo>
                    <a:pt x="1" y="12"/>
                  </a:lnTo>
                  <a:lnTo>
                    <a:pt x="3" y="8"/>
                  </a:lnTo>
                  <a:lnTo>
                    <a:pt x="7" y="5"/>
                  </a:lnTo>
                  <a:lnTo>
                    <a:pt x="12" y="3"/>
                  </a:lnTo>
                  <a:lnTo>
                    <a:pt x="21" y="0"/>
                  </a:lnTo>
                  <a:lnTo>
                    <a:pt x="31" y="0"/>
                  </a:lnTo>
                  <a:lnTo>
                    <a:pt x="35" y="2"/>
                  </a:lnTo>
                  <a:lnTo>
                    <a:pt x="37" y="6"/>
                  </a:lnTo>
                </a:path>
              </a:pathLst>
            </a:custGeom>
            <a:noFill/>
            <a:ln w="9525">
              <a:noFill/>
            </a:ln>
          </p:spPr>
          <p:txBody>
            <a:bodyPr/>
            <a:lstStyle/>
            <a:p>
              <a:endParaRPr lang="zh-CN" altLang="en-US"/>
            </a:p>
          </p:txBody>
        </p:sp>
        <p:sp>
          <p:nvSpPr>
            <p:cNvPr id="26" name="Freeform 32"/>
            <p:cNvSpPr/>
            <p:nvPr/>
          </p:nvSpPr>
          <p:spPr>
            <a:xfrm>
              <a:off x="1663" y="320"/>
              <a:ext cx="54" cy="35"/>
            </a:xfrm>
            <a:custGeom>
              <a:avLst/>
              <a:gdLst/>
              <a:ahLst/>
              <a:cxnLst>
                <a:cxn ang="0">
                  <a:pos x="54" y="29"/>
                </a:cxn>
                <a:cxn ang="0">
                  <a:pos x="54" y="0"/>
                </a:cxn>
                <a:cxn ang="0">
                  <a:pos x="17" y="0"/>
                </a:cxn>
                <a:cxn ang="0">
                  <a:pos x="11" y="0"/>
                </a:cxn>
                <a:cxn ang="0">
                  <a:pos x="5" y="2"/>
                </a:cxn>
                <a:cxn ang="0">
                  <a:pos x="2" y="5"/>
                </a:cxn>
                <a:cxn ang="0">
                  <a:pos x="0" y="8"/>
                </a:cxn>
                <a:cxn ang="0">
                  <a:pos x="0" y="27"/>
                </a:cxn>
                <a:cxn ang="0">
                  <a:pos x="2" y="32"/>
                </a:cxn>
                <a:cxn ang="0">
                  <a:pos x="8" y="35"/>
                </a:cxn>
                <a:cxn ang="0">
                  <a:pos x="18" y="35"/>
                </a:cxn>
                <a:cxn ang="0">
                  <a:pos x="34" y="35"/>
                </a:cxn>
                <a:cxn ang="0">
                  <a:pos x="43" y="35"/>
                </a:cxn>
                <a:cxn ang="0">
                  <a:pos x="49" y="33"/>
                </a:cxn>
                <a:cxn ang="0">
                  <a:pos x="52" y="32"/>
                </a:cxn>
                <a:cxn ang="0">
                  <a:pos x="54" y="29"/>
                </a:cxn>
              </a:cxnLst>
              <a:rect l="0" t="0" r="0" b="0"/>
              <a:pathLst>
                <a:path w="54" h="35">
                  <a:moveTo>
                    <a:pt x="54" y="29"/>
                  </a:moveTo>
                  <a:lnTo>
                    <a:pt x="54" y="0"/>
                  </a:lnTo>
                  <a:lnTo>
                    <a:pt x="17" y="0"/>
                  </a:lnTo>
                  <a:lnTo>
                    <a:pt x="11" y="0"/>
                  </a:lnTo>
                  <a:lnTo>
                    <a:pt x="5" y="2"/>
                  </a:lnTo>
                  <a:lnTo>
                    <a:pt x="2" y="5"/>
                  </a:lnTo>
                  <a:lnTo>
                    <a:pt x="0" y="8"/>
                  </a:lnTo>
                  <a:lnTo>
                    <a:pt x="0" y="27"/>
                  </a:lnTo>
                  <a:lnTo>
                    <a:pt x="2" y="32"/>
                  </a:lnTo>
                  <a:lnTo>
                    <a:pt x="8" y="35"/>
                  </a:lnTo>
                  <a:lnTo>
                    <a:pt x="18" y="35"/>
                  </a:lnTo>
                  <a:lnTo>
                    <a:pt x="34" y="35"/>
                  </a:lnTo>
                  <a:lnTo>
                    <a:pt x="43" y="35"/>
                  </a:lnTo>
                  <a:lnTo>
                    <a:pt x="49" y="33"/>
                  </a:lnTo>
                  <a:lnTo>
                    <a:pt x="52" y="32"/>
                  </a:lnTo>
                  <a:lnTo>
                    <a:pt x="54" y="29"/>
                  </a:lnTo>
                </a:path>
              </a:pathLst>
            </a:custGeom>
            <a:noFill/>
            <a:ln w="9525">
              <a:noFill/>
            </a:ln>
          </p:spPr>
          <p:txBody>
            <a:bodyPr/>
            <a:lstStyle/>
            <a:p>
              <a:endParaRPr lang="zh-CN" altLang="en-US"/>
            </a:p>
          </p:txBody>
        </p:sp>
        <p:sp>
          <p:nvSpPr>
            <p:cNvPr id="27" name="Freeform 33"/>
            <p:cNvSpPr/>
            <p:nvPr/>
          </p:nvSpPr>
          <p:spPr>
            <a:xfrm>
              <a:off x="1651" y="295"/>
              <a:ext cx="77" cy="70"/>
            </a:xfrm>
            <a:custGeom>
              <a:avLst/>
              <a:gdLst/>
              <a:ahLst/>
              <a:cxnLst>
                <a:cxn ang="0">
                  <a:pos x="77" y="54"/>
                </a:cxn>
                <a:cxn ang="0">
                  <a:pos x="77" y="54"/>
                </a:cxn>
                <a:cxn ang="0">
                  <a:pos x="77" y="57"/>
                </a:cxn>
                <a:cxn ang="0">
                  <a:pos x="74" y="61"/>
                </a:cxn>
                <a:cxn ang="0">
                  <a:pos x="71" y="64"/>
                </a:cxn>
                <a:cxn ang="0">
                  <a:pos x="67" y="67"/>
                </a:cxn>
                <a:cxn ang="0">
                  <a:pos x="58" y="70"/>
                </a:cxn>
                <a:cxn ang="0">
                  <a:pos x="48" y="70"/>
                </a:cxn>
                <a:cxn ang="0">
                  <a:pos x="30" y="70"/>
                </a:cxn>
                <a:cxn ang="0">
                  <a:pos x="17" y="69"/>
                </a:cxn>
                <a:cxn ang="0">
                  <a:pos x="8" y="66"/>
                </a:cxn>
                <a:cxn ang="0">
                  <a:pos x="5" y="64"/>
                </a:cxn>
                <a:cxn ang="0">
                  <a:pos x="3" y="61"/>
                </a:cxn>
                <a:cxn ang="0">
                  <a:pos x="2" y="58"/>
                </a:cxn>
                <a:cxn ang="0">
                  <a:pos x="0" y="55"/>
                </a:cxn>
                <a:cxn ang="0">
                  <a:pos x="0" y="48"/>
                </a:cxn>
                <a:cxn ang="0">
                  <a:pos x="0" y="33"/>
                </a:cxn>
                <a:cxn ang="0">
                  <a:pos x="2" y="28"/>
                </a:cxn>
                <a:cxn ang="0">
                  <a:pos x="3" y="25"/>
                </a:cxn>
                <a:cxn ang="0">
                  <a:pos x="5" y="23"/>
                </a:cxn>
                <a:cxn ang="0">
                  <a:pos x="8" y="20"/>
                </a:cxn>
                <a:cxn ang="0">
                  <a:pos x="17" y="17"/>
                </a:cxn>
                <a:cxn ang="0">
                  <a:pos x="30" y="15"/>
                </a:cxn>
                <a:cxn ang="0">
                  <a:pos x="66" y="15"/>
                </a:cxn>
                <a:cxn ang="0">
                  <a:pos x="66" y="5"/>
                </a:cxn>
                <a:cxn ang="0">
                  <a:pos x="67" y="2"/>
                </a:cxn>
                <a:cxn ang="0">
                  <a:pos x="70" y="0"/>
                </a:cxn>
                <a:cxn ang="0">
                  <a:pos x="74" y="0"/>
                </a:cxn>
                <a:cxn ang="0">
                  <a:pos x="77" y="2"/>
                </a:cxn>
                <a:cxn ang="0">
                  <a:pos x="77" y="5"/>
                </a:cxn>
                <a:cxn ang="0">
                  <a:pos x="77" y="54"/>
                </a:cxn>
              </a:cxnLst>
              <a:rect l="0" t="0" r="0" b="0"/>
              <a:pathLst>
                <a:path w="77" h="70">
                  <a:moveTo>
                    <a:pt x="77" y="54"/>
                  </a:moveTo>
                  <a:lnTo>
                    <a:pt x="77" y="54"/>
                  </a:lnTo>
                  <a:lnTo>
                    <a:pt x="77" y="57"/>
                  </a:lnTo>
                  <a:lnTo>
                    <a:pt x="74" y="61"/>
                  </a:lnTo>
                  <a:lnTo>
                    <a:pt x="71" y="64"/>
                  </a:lnTo>
                  <a:lnTo>
                    <a:pt x="67" y="67"/>
                  </a:lnTo>
                  <a:lnTo>
                    <a:pt x="58" y="70"/>
                  </a:lnTo>
                  <a:lnTo>
                    <a:pt x="48" y="70"/>
                  </a:lnTo>
                  <a:lnTo>
                    <a:pt x="30" y="70"/>
                  </a:lnTo>
                  <a:lnTo>
                    <a:pt x="17" y="69"/>
                  </a:lnTo>
                  <a:lnTo>
                    <a:pt x="8" y="66"/>
                  </a:lnTo>
                  <a:lnTo>
                    <a:pt x="5" y="64"/>
                  </a:lnTo>
                  <a:lnTo>
                    <a:pt x="3" y="61"/>
                  </a:lnTo>
                  <a:lnTo>
                    <a:pt x="2" y="58"/>
                  </a:lnTo>
                  <a:lnTo>
                    <a:pt x="0" y="55"/>
                  </a:lnTo>
                  <a:lnTo>
                    <a:pt x="0" y="48"/>
                  </a:lnTo>
                  <a:lnTo>
                    <a:pt x="0" y="33"/>
                  </a:lnTo>
                  <a:lnTo>
                    <a:pt x="2" y="28"/>
                  </a:lnTo>
                  <a:lnTo>
                    <a:pt x="3" y="25"/>
                  </a:lnTo>
                  <a:lnTo>
                    <a:pt x="5" y="23"/>
                  </a:lnTo>
                  <a:lnTo>
                    <a:pt x="8" y="20"/>
                  </a:lnTo>
                  <a:lnTo>
                    <a:pt x="17" y="17"/>
                  </a:lnTo>
                  <a:lnTo>
                    <a:pt x="30" y="15"/>
                  </a:lnTo>
                  <a:lnTo>
                    <a:pt x="66" y="15"/>
                  </a:lnTo>
                  <a:lnTo>
                    <a:pt x="66" y="5"/>
                  </a:lnTo>
                  <a:lnTo>
                    <a:pt x="67" y="2"/>
                  </a:lnTo>
                  <a:lnTo>
                    <a:pt x="70" y="0"/>
                  </a:lnTo>
                  <a:lnTo>
                    <a:pt x="74" y="0"/>
                  </a:lnTo>
                  <a:lnTo>
                    <a:pt x="77" y="2"/>
                  </a:lnTo>
                  <a:lnTo>
                    <a:pt x="77" y="5"/>
                  </a:lnTo>
                  <a:lnTo>
                    <a:pt x="77" y="54"/>
                  </a:lnTo>
                </a:path>
              </a:pathLst>
            </a:custGeom>
            <a:noFill/>
            <a:ln w="9525">
              <a:noFill/>
            </a:ln>
          </p:spPr>
          <p:txBody>
            <a:bodyPr/>
            <a:lstStyle/>
            <a:p>
              <a:endParaRPr lang="zh-CN" altLang="en-US"/>
            </a:p>
          </p:txBody>
        </p:sp>
        <p:sp>
          <p:nvSpPr>
            <p:cNvPr id="28" name="Freeform 34"/>
            <p:cNvSpPr/>
            <p:nvPr/>
          </p:nvSpPr>
          <p:spPr>
            <a:xfrm>
              <a:off x="1576" y="310"/>
              <a:ext cx="35" cy="55"/>
            </a:xfrm>
            <a:custGeom>
              <a:avLst/>
              <a:gdLst/>
              <a:ahLst/>
              <a:cxnLst>
                <a:cxn ang="0">
                  <a:pos x="35" y="6"/>
                </a:cxn>
                <a:cxn ang="0">
                  <a:pos x="35" y="6"/>
                </a:cxn>
                <a:cxn ang="0">
                  <a:pos x="34" y="9"/>
                </a:cxn>
                <a:cxn ang="0">
                  <a:pos x="29" y="10"/>
                </a:cxn>
                <a:cxn ang="0">
                  <a:pos x="28" y="10"/>
                </a:cxn>
                <a:cxn ang="0">
                  <a:pos x="25" y="10"/>
                </a:cxn>
                <a:cxn ang="0">
                  <a:pos x="19" y="10"/>
                </a:cxn>
                <a:cxn ang="0">
                  <a:pos x="15" y="12"/>
                </a:cxn>
                <a:cxn ang="0">
                  <a:pos x="12" y="13"/>
                </a:cxn>
                <a:cxn ang="0">
                  <a:pos x="12" y="16"/>
                </a:cxn>
                <a:cxn ang="0">
                  <a:pos x="12" y="51"/>
                </a:cxn>
                <a:cxn ang="0">
                  <a:pos x="10" y="54"/>
                </a:cxn>
                <a:cxn ang="0">
                  <a:pos x="9" y="55"/>
                </a:cxn>
                <a:cxn ang="0">
                  <a:pos x="3" y="55"/>
                </a:cxn>
                <a:cxn ang="0">
                  <a:pos x="0" y="54"/>
                </a:cxn>
                <a:cxn ang="0">
                  <a:pos x="0" y="51"/>
                </a:cxn>
                <a:cxn ang="0">
                  <a:pos x="0" y="16"/>
                </a:cxn>
                <a:cxn ang="0">
                  <a:pos x="0" y="12"/>
                </a:cxn>
                <a:cxn ang="0">
                  <a:pos x="1" y="8"/>
                </a:cxn>
                <a:cxn ang="0">
                  <a:pos x="6" y="5"/>
                </a:cxn>
                <a:cxn ang="0">
                  <a:pos x="10" y="3"/>
                </a:cxn>
                <a:cxn ang="0">
                  <a:pos x="19" y="0"/>
                </a:cxn>
                <a:cxn ang="0">
                  <a:pos x="31" y="0"/>
                </a:cxn>
                <a:cxn ang="0">
                  <a:pos x="34" y="2"/>
                </a:cxn>
                <a:cxn ang="0">
                  <a:pos x="35" y="6"/>
                </a:cxn>
              </a:cxnLst>
              <a:rect l="0" t="0" r="0" b="0"/>
              <a:pathLst>
                <a:path w="35" h="55">
                  <a:moveTo>
                    <a:pt x="35" y="6"/>
                  </a:moveTo>
                  <a:lnTo>
                    <a:pt x="35" y="6"/>
                  </a:lnTo>
                  <a:lnTo>
                    <a:pt x="34" y="9"/>
                  </a:lnTo>
                  <a:lnTo>
                    <a:pt x="29" y="10"/>
                  </a:lnTo>
                  <a:lnTo>
                    <a:pt x="28" y="10"/>
                  </a:lnTo>
                  <a:lnTo>
                    <a:pt x="25" y="10"/>
                  </a:lnTo>
                  <a:lnTo>
                    <a:pt x="19" y="10"/>
                  </a:lnTo>
                  <a:lnTo>
                    <a:pt x="15" y="12"/>
                  </a:lnTo>
                  <a:lnTo>
                    <a:pt x="12" y="13"/>
                  </a:lnTo>
                  <a:lnTo>
                    <a:pt x="12" y="16"/>
                  </a:lnTo>
                  <a:lnTo>
                    <a:pt x="12" y="51"/>
                  </a:lnTo>
                  <a:lnTo>
                    <a:pt x="10" y="54"/>
                  </a:lnTo>
                  <a:lnTo>
                    <a:pt x="9" y="55"/>
                  </a:lnTo>
                  <a:lnTo>
                    <a:pt x="3" y="55"/>
                  </a:lnTo>
                  <a:lnTo>
                    <a:pt x="0" y="54"/>
                  </a:lnTo>
                  <a:lnTo>
                    <a:pt x="0" y="51"/>
                  </a:lnTo>
                  <a:lnTo>
                    <a:pt x="0" y="16"/>
                  </a:lnTo>
                  <a:lnTo>
                    <a:pt x="0" y="12"/>
                  </a:lnTo>
                  <a:lnTo>
                    <a:pt x="1" y="8"/>
                  </a:lnTo>
                  <a:lnTo>
                    <a:pt x="6" y="5"/>
                  </a:lnTo>
                  <a:lnTo>
                    <a:pt x="10" y="3"/>
                  </a:lnTo>
                  <a:lnTo>
                    <a:pt x="19" y="0"/>
                  </a:lnTo>
                  <a:lnTo>
                    <a:pt x="31" y="0"/>
                  </a:lnTo>
                  <a:lnTo>
                    <a:pt x="34" y="2"/>
                  </a:lnTo>
                  <a:lnTo>
                    <a:pt x="35" y="6"/>
                  </a:lnTo>
                </a:path>
              </a:pathLst>
            </a:custGeom>
            <a:noFill/>
            <a:ln w="9525">
              <a:noFill/>
            </a:ln>
          </p:spPr>
          <p:txBody>
            <a:bodyPr/>
            <a:lstStyle/>
            <a:p>
              <a:endParaRPr lang="zh-CN" altLang="en-US"/>
            </a:p>
          </p:txBody>
        </p:sp>
        <p:sp>
          <p:nvSpPr>
            <p:cNvPr id="29" name="Freeform 35"/>
            <p:cNvSpPr/>
            <p:nvPr/>
          </p:nvSpPr>
          <p:spPr>
            <a:xfrm>
              <a:off x="1484" y="310"/>
              <a:ext cx="77" cy="55"/>
            </a:xfrm>
            <a:custGeom>
              <a:avLst/>
              <a:gdLst/>
              <a:ahLst/>
              <a:cxnLst>
                <a:cxn ang="0">
                  <a:pos x="77" y="39"/>
                </a:cxn>
                <a:cxn ang="0">
                  <a:pos x="77" y="39"/>
                </a:cxn>
                <a:cxn ang="0">
                  <a:pos x="77" y="43"/>
                </a:cxn>
                <a:cxn ang="0">
                  <a:pos x="75" y="46"/>
                </a:cxn>
                <a:cxn ang="0">
                  <a:pos x="72" y="49"/>
                </a:cxn>
                <a:cxn ang="0">
                  <a:pos x="68" y="51"/>
                </a:cxn>
                <a:cxn ang="0">
                  <a:pos x="58" y="55"/>
                </a:cxn>
                <a:cxn ang="0">
                  <a:pos x="43" y="55"/>
                </a:cxn>
                <a:cxn ang="0">
                  <a:pos x="40" y="55"/>
                </a:cxn>
                <a:cxn ang="0">
                  <a:pos x="37" y="55"/>
                </a:cxn>
                <a:cxn ang="0">
                  <a:pos x="35" y="55"/>
                </a:cxn>
                <a:cxn ang="0">
                  <a:pos x="34" y="55"/>
                </a:cxn>
                <a:cxn ang="0">
                  <a:pos x="32" y="55"/>
                </a:cxn>
                <a:cxn ang="0">
                  <a:pos x="29" y="55"/>
                </a:cxn>
                <a:cxn ang="0">
                  <a:pos x="18" y="54"/>
                </a:cxn>
                <a:cxn ang="0">
                  <a:pos x="7" y="51"/>
                </a:cxn>
                <a:cxn ang="0">
                  <a:pos x="4" y="49"/>
                </a:cxn>
                <a:cxn ang="0">
                  <a:pos x="3" y="46"/>
                </a:cxn>
                <a:cxn ang="0">
                  <a:pos x="1" y="43"/>
                </a:cxn>
                <a:cxn ang="0">
                  <a:pos x="0" y="39"/>
                </a:cxn>
                <a:cxn ang="0">
                  <a:pos x="0" y="5"/>
                </a:cxn>
                <a:cxn ang="0">
                  <a:pos x="1" y="2"/>
                </a:cxn>
                <a:cxn ang="0">
                  <a:pos x="4" y="0"/>
                </a:cxn>
                <a:cxn ang="0">
                  <a:pos x="10" y="0"/>
                </a:cxn>
                <a:cxn ang="0">
                  <a:pos x="12" y="2"/>
                </a:cxn>
                <a:cxn ang="0">
                  <a:pos x="13" y="5"/>
                </a:cxn>
                <a:cxn ang="0">
                  <a:pos x="13" y="39"/>
                </a:cxn>
                <a:cxn ang="0">
                  <a:pos x="13" y="42"/>
                </a:cxn>
                <a:cxn ang="0">
                  <a:pos x="18" y="43"/>
                </a:cxn>
                <a:cxn ang="0">
                  <a:pos x="22" y="45"/>
                </a:cxn>
                <a:cxn ang="0">
                  <a:pos x="29" y="45"/>
                </a:cxn>
                <a:cxn ang="0">
                  <a:pos x="49" y="45"/>
                </a:cxn>
                <a:cxn ang="0">
                  <a:pos x="56" y="45"/>
                </a:cxn>
                <a:cxn ang="0">
                  <a:pos x="61" y="43"/>
                </a:cxn>
                <a:cxn ang="0">
                  <a:pos x="64" y="42"/>
                </a:cxn>
                <a:cxn ang="0">
                  <a:pos x="65" y="39"/>
                </a:cxn>
                <a:cxn ang="0">
                  <a:pos x="65" y="5"/>
                </a:cxn>
                <a:cxn ang="0">
                  <a:pos x="65" y="2"/>
                </a:cxn>
                <a:cxn ang="0">
                  <a:pos x="68" y="0"/>
                </a:cxn>
                <a:cxn ang="0">
                  <a:pos x="72" y="0"/>
                </a:cxn>
                <a:cxn ang="0">
                  <a:pos x="77" y="2"/>
                </a:cxn>
                <a:cxn ang="0">
                  <a:pos x="77" y="5"/>
                </a:cxn>
                <a:cxn ang="0">
                  <a:pos x="77" y="39"/>
                </a:cxn>
              </a:cxnLst>
              <a:rect l="0" t="0" r="0" b="0"/>
              <a:pathLst>
                <a:path w="77" h="55">
                  <a:moveTo>
                    <a:pt x="77" y="39"/>
                  </a:moveTo>
                  <a:lnTo>
                    <a:pt x="77" y="39"/>
                  </a:lnTo>
                  <a:lnTo>
                    <a:pt x="77" y="43"/>
                  </a:lnTo>
                  <a:lnTo>
                    <a:pt x="75" y="46"/>
                  </a:lnTo>
                  <a:lnTo>
                    <a:pt x="72" y="49"/>
                  </a:lnTo>
                  <a:lnTo>
                    <a:pt x="68" y="51"/>
                  </a:lnTo>
                  <a:lnTo>
                    <a:pt x="58" y="55"/>
                  </a:lnTo>
                  <a:lnTo>
                    <a:pt x="43" y="55"/>
                  </a:lnTo>
                  <a:lnTo>
                    <a:pt x="40" y="55"/>
                  </a:lnTo>
                  <a:lnTo>
                    <a:pt x="37" y="55"/>
                  </a:lnTo>
                  <a:lnTo>
                    <a:pt x="35" y="55"/>
                  </a:lnTo>
                  <a:lnTo>
                    <a:pt x="34" y="55"/>
                  </a:lnTo>
                  <a:lnTo>
                    <a:pt x="32" y="55"/>
                  </a:lnTo>
                  <a:lnTo>
                    <a:pt x="29" y="55"/>
                  </a:lnTo>
                  <a:lnTo>
                    <a:pt x="18" y="54"/>
                  </a:lnTo>
                  <a:lnTo>
                    <a:pt x="7" y="51"/>
                  </a:lnTo>
                  <a:lnTo>
                    <a:pt x="4" y="49"/>
                  </a:lnTo>
                  <a:lnTo>
                    <a:pt x="3" y="46"/>
                  </a:lnTo>
                  <a:lnTo>
                    <a:pt x="1" y="43"/>
                  </a:lnTo>
                  <a:lnTo>
                    <a:pt x="0" y="39"/>
                  </a:lnTo>
                  <a:lnTo>
                    <a:pt x="0" y="5"/>
                  </a:lnTo>
                  <a:lnTo>
                    <a:pt x="1" y="2"/>
                  </a:lnTo>
                  <a:lnTo>
                    <a:pt x="4" y="0"/>
                  </a:lnTo>
                  <a:lnTo>
                    <a:pt x="10" y="0"/>
                  </a:lnTo>
                  <a:lnTo>
                    <a:pt x="12" y="2"/>
                  </a:lnTo>
                  <a:lnTo>
                    <a:pt x="13" y="5"/>
                  </a:lnTo>
                  <a:lnTo>
                    <a:pt x="13" y="39"/>
                  </a:lnTo>
                  <a:lnTo>
                    <a:pt x="13" y="42"/>
                  </a:lnTo>
                  <a:lnTo>
                    <a:pt x="18" y="43"/>
                  </a:lnTo>
                  <a:lnTo>
                    <a:pt x="22" y="45"/>
                  </a:lnTo>
                  <a:lnTo>
                    <a:pt x="29" y="45"/>
                  </a:lnTo>
                  <a:lnTo>
                    <a:pt x="49" y="45"/>
                  </a:lnTo>
                  <a:lnTo>
                    <a:pt x="56" y="45"/>
                  </a:lnTo>
                  <a:lnTo>
                    <a:pt x="61" y="43"/>
                  </a:lnTo>
                  <a:lnTo>
                    <a:pt x="64" y="42"/>
                  </a:lnTo>
                  <a:lnTo>
                    <a:pt x="65" y="39"/>
                  </a:lnTo>
                  <a:lnTo>
                    <a:pt x="65" y="5"/>
                  </a:lnTo>
                  <a:lnTo>
                    <a:pt x="65" y="2"/>
                  </a:lnTo>
                  <a:lnTo>
                    <a:pt x="68" y="0"/>
                  </a:lnTo>
                  <a:lnTo>
                    <a:pt x="72" y="0"/>
                  </a:lnTo>
                  <a:lnTo>
                    <a:pt x="77" y="2"/>
                  </a:lnTo>
                  <a:lnTo>
                    <a:pt x="77" y="5"/>
                  </a:lnTo>
                  <a:lnTo>
                    <a:pt x="77" y="39"/>
                  </a:lnTo>
                </a:path>
              </a:pathLst>
            </a:custGeom>
            <a:noFill/>
            <a:ln w="9525">
              <a:noFill/>
            </a:ln>
          </p:spPr>
          <p:txBody>
            <a:bodyPr/>
            <a:lstStyle/>
            <a:p>
              <a:endParaRPr lang="zh-CN" altLang="en-US"/>
            </a:p>
          </p:txBody>
        </p:sp>
        <p:sp>
          <p:nvSpPr>
            <p:cNvPr id="30" name="Freeform 36"/>
            <p:cNvSpPr/>
            <p:nvPr/>
          </p:nvSpPr>
          <p:spPr>
            <a:xfrm>
              <a:off x="1407" y="320"/>
              <a:ext cx="50" cy="35"/>
            </a:xfrm>
            <a:custGeom>
              <a:avLst/>
              <a:gdLst/>
              <a:ahLst/>
              <a:cxnLst>
                <a:cxn ang="0">
                  <a:pos x="50" y="29"/>
                </a:cxn>
                <a:cxn ang="0">
                  <a:pos x="50" y="6"/>
                </a:cxn>
                <a:cxn ang="0">
                  <a:pos x="49" y="3"/>
                </a:cxn>
                <a:cxn ang="0">
                  <a:pos x="46" y="2"/>
                </a:cxn>
                <a:cxn ang="0">
                  <a:pos x="41" y="0"/>
                </a:cxn>
                <a:cxn ang="0">
                  <a:pos x="35" y="0"/>
                </a:cxn>
                <a:cxn ang="0">
                  <a:pos x="16" y="0"/>
                </a:cxn>
                <a:cxn ang="0">
                  <a:pos x="6" y="2"/>
                </a:cxn>
                <a:cxn ang="0">
                  <a:pos x="1" y="3"/>
                </a:cxn>
                <a:cxn ang="0">
                  <a:pos x="0" y="8"/>
                </a:cxn>
                <a:cxn ang="0">
                  <a:pos x="0" y="29"/>
                </a:cxn>
                <a:cxn ang="0">
                  <a:pos x="1" y="32"/>
                </a:cxn>
                <a:cxn ang="0">
                  <a:pos x="6" y="33"/>
                </a:cxn>
                <a:cxn ang="0">
                  <a:pos x="16" y="35"/>
                </a:cxn>
                <a:cxn ang="0">
                  <a:pos x="35" y="35"/>
                </a:cxn>
                <a:cxn ang="0">
                  <a:pos x="44" y="33"/>
                </a:cxn>
                <a:cxn ang="0">
                  <a:pos x="49" y="32"/>
                </a:cxn>
                <a:cxn ang="0">
                  <a:pos x="50" y="29"/>
                </a:cxn>
              </a:cxnLst>
              <a:rect l="0" t="0" r="0" b="0"/>
              <a:pathLst>
                <a:path w="50" h="35">
                  <a:moveTo>
                    <a:pt x="50" y="29"/>
                  </a:moveTo>
                  <a:lnTo>
                    <a:pt x="50" y="6"/>
                  </a:lnTo>
                  <a:lnTo>
                    <a:pt x="49" y="3"/>
                  </a:lnTo>
                  <a:lnTo>
                    <a:pt x="46" y="2"/>
                  </a:lnTo>
                  <a:lnTo>
                    <a:pt x="41" y="0"/>
                  </a:lnTo>
                  <a:lnTo>
                    <a:pt x="35" y="0"/>
                  </a:lnTo>
                  <a:lnTo>
                    <a:pt x="16" y="0"/>
                  </a:lnTo>
                  <a:lnTo>
                    <a:pt x="6" y="2"/>
                  </a:lnTo>
                  <a:lnTo>
                    <a:pt x="1" y="3"/>
                  </a:lnTo>
                  <a:lnTo>
                    <a:pt x="0" y="8"/>
                  </a:lnTo>
                  <a:lnTo>
                    <a:pt x="0" y="29"/>
                  </a:lnTo>
                  <a:lnTo>
                    <a:pt x="1" y="32"/>
                  </a:lnTo>
                  <a:lnTo>
                    <a:pt x="6" y="33"/>
                  </a:lnTo>
                  <a:lnTo>
                    <a:pt x="16" y="35"/>
                  </a:lnTo>
                  <a:lnTo>
                    <a:pt x="35" y="35"/>
                  </a:lnTo>
                  <a:lnTo>
                    <a:pt x="44" y="33"/>
                  </a:lnTo>
                  <a:lnTo>
                    <a:pt x="49" y="32"/>
                  </a:lnTo>
                  <a:lnTo>
                    <a:pt x="50" y="29"/>
                  </a:lnTo>
                </a:path>
              </a:pathLst>
            </a:custGeom>
            <a:noFill/>
            <a:ln w="9525">
              <a:noFill/>
            </a:ln>
          </p:spPr>
          <p:txBody>
            <a:bodyPr/>
            <a:lstStyle/>
            <a:p>
              <a:endParaRPr lang="zh-CN" altLang="en-US"/>
            </a:p>
          </p:txBody>
        </p:sp>
        <p:sp>
          <p:nvSpPr>
            <p:cNvPr id="31" name="Freeform 37"/>
            <p:cNvSpPr/>
            <p:nvPr/>
          </p:nvSpPr>
          <p:spPr>
            <a:xfrm>
              <a:off x="1395" y="310"/>
              <a:ext cx="74" cy="55"/>
            </a:xfrm>
            <a:custGeom>
              <a:avLst/>
              <a:gdLst/>
              <a:ahLst/>
              <a:cxnLst>
                <a:cxn ang="0">
                  <a:pos x="74" y="39"/>
                </a:cxn>
                <a:cxn ang="0">
                  <a:pos x="74" y="39"/>
                </a:cxn>
                <a:cxn ang="0">
                  <a:pos x="74" y="43"/>
                </a:cxn>
                <a:cxn ang="0">
                  <a:pos x="73" y="46"/>
                </a:cxn>
                <a:cxn ang="0">
                  <a:pos x="70" y="49"/>
                </a:cxn>
                <a:cxn ang="0">
                  <a:pos x="65" y="52"/>
                </a:cxn>
                <a:cxn ang="0">
                  <a:pos x="58" y="55"/>
                </a:cxn>
                <a:cxn ang="0">
                  <a:pos x="47" y="55"/>
                </a:cxn>
                <a:cxn ang="0">
                  <a:pos x="28" y="55"/>
                </a:cxn>
                <a:cxn ang="0">
                  <a:pos x="18" y="55"/>
                </a:cxn>
                <a:cxn ang="0">
                  <a:pos x="9" y="52"/>
                </a:cxn>
                <a:cxn ang="0">
                  <a:pos x="4" y="49"/>
                </a:cxn>
                <a:cxn ang="0">
                  <a:pos x="1" y="46"/>
                </a:cxn>
                <a:cxn ang="0">
                  <a:pos x="0" y="42"/>
                </a:cxn>
                <a:cxn ang="0">
                  <a:pos x="0" y="39"/>
                </a:cxn>
                <a:cxn ang="0">
                  <a:pos x="0" y="18"/>
                </a:cxn>
                <a:cxn ang="0">
                  <a:pos x="0" y="13"/>
                </a:cxn>
                <a:cxn ang="0">
                  <a:pos x="1" y="9"/>
                </a:cxn>
                <a:cxn ang="0">
                  <a:pos x="4" y="6"/>
                </a:cxn>
                <a:cxn ang="0">
                  <a:pos x="9" y="3"/>
                </a:cxn>
                <a:cxn ang="0">
                  <a:pos x="18" y="2"/>
                </a:cxn>
                <a:cxn ang="0">
                  <a:pos x="28" y="0"/>
                </a:cxn>
                <a:cxn ang="0">
                  <a:pos x="47" y="0"/>
                </a:cxn>
                <a:cxn ang="0">
                  <a:pos x="59" y="2"/>
                </a:cxn>
                <a:cxn ang="0">
                  <a:pos x="68" y="5"/>
                </a:cxn>
                <a:cxn ang="0">
                  <a:pos x="71" y="8"/>
                </a:cxn>
                <a:cxn ang="0">
                  <a:pos x="73" y="10"/>
                </a:cxn>
                <a:cxn ang="0">
                  <a:pos x="74" y="13"/>
                </a:cxn>
                <a:cxn ang="0">
                  <a:pos x="74" y="18"/>
                </a:cxn>
                <a:cxn ang="0">
                  <a:pos x="74" y="39"/>
                </a:cxn>
              </a:cxnLst>
              <a:rect l="0" t="0" r="0" b="0"/>
              <a:pathLst>
                <a:path w="74" h="55">
                  <a:moveTo>
                    <a:pt x="74" y="39"/>
                  </a:moveTo>
                  <a:lnTo>
                    <a:pt x="74" y="39"/>
                  </a:lnTo>
                  <a:lnTo>
                    <a:pt x="74" y="43"/>
                  </a:lnTo>
                  <a:lnTo>
                    <a:pt x="73" y="46"/>
                  </a:lnTo>
                  <a:lnTo>
                    <a:pt x="70" y="49"/>
                  </a:lnTo>
                  <a:lnTo>
                    <a:pt x="65" y="52"/>
                  </a:lnTo>
                  <a:lnTo>
                    <a:pt x="58" y="55"/>
                  </a:lnTo>
                  <a:lnTo>
                    <a:pt x="47" y="55"/>
                  </a:lnTo>
                  <a:lnTo>
                    <a:pt x="28" y="55"/>
                  </a:lnTo>
                  <a:lnTo>
                    <a:pt x="18" y="55"/>
                  </a:lnTo>
                  <a:lnTo>
                    <a:pt x="9" y="52"/>
                  </a:lnTo>
                  <a:lnTo>
                    <a:pt x="4" y="49"/>
                  </a:lnTo>
                  <a:lnTo>
                    <a:pt x="1" y="46"/>
                  </a:lnTo>
                  <a:lnTo>
                    <a:pt x="0" y="42"/>
                  </a:lnTo>
                  <a:lnTo>
                    <a:pt x="0" y="39"/>
                  </a:lnTo>
                  <a:lnTo>
                    <a:pt x="0" y="18"/>
                  </a:lnTo>
                  <a:lnTo>
                    <a:pt x="0" y="13"/>
                  </a:lnTo>
                  <a:lnTo>
                    <a:pt x="1" y="9"/>
                  </a:lnTo>
                  <a:lnTo>
                    <a:pt x="4" y="6"/>
                  </a:lnTo>
                  <a:lnTo>
                    <a:pt x="9" y="3"/>
                  </a:lnTo>
                  <a:lnTo>
                    <a:pt x="18" y="2"/>
                  </a:lnTo>
                  <a:lnTo>
                    <a:pt x="28" y="0"/>
                  </a:lnTo>
                  <a:lnTo>
                    <a:pt x="47" y="0"/>
                  </a:lnTo>
                  <a:lnTo>
                    <a:pt x="59" y="2"/>
                  </a:lnTo>
                  <a:lnTo>
                    <a:pt x="68" y="5"/>
                  </a:lnTo>
                  <a:lnTo>
                    <a:pt x="71" y="8"/>
                  </a:lnTo>
                  <a:lnTo>
                    <a:pt x="73" y="10"/>
                  </a:lnTo>
                  <a:lnTo>
                    <a:pt x="74" y="13"/>
                  </a:lnTo>
                  <a:lnTo>
                    <a:pt x="74" y="18"/>
                  </a:lnTo>
                  <a:lnTo>
                    <a:pt x="74" y="39"/>
                  </a:lnTo>
                </a:path>
              </a:pathLst>
            </a:custGeom>
            <a:noFill/>
            <a:ln w="9525">
              <a:noFill/>
            </a:ln>
          </p:spPr>
          <p:txBody>
            <a:bodyPr/>
            <a:lstStyle/>
            <a:p>
              <a:endParaRPr lang="zh-CN" altLang="en-US"/>
            </a:p>
          </p:txBody>
        </p:sp>
        <p:sp>
          <p:nvSpPr>
            <p:cNvPr id="5152" name="Freeform 38"/>
            <p:cNvSpPr/>
            <p:nvPr/>
          </p:nvSpPr>
          <p:spPr>
            <a:xfrm>
              <a:off x="1290" y="295"/>
              <a:ext cx="65" cy="70"/>
            </a:xfrm>
            <a:custGeom>
              <a:avLst/>
              <a:gdLst/>
              <a:ahLst/>
              <a:cxnLst>
                <a:cxn ang="0">
                  <a:pos x="65" y="66"/>
                </a:cxn>
                <a:cxn ang="0">
                  <a:pos x="65" y="66"/>
                </a:cxn>
                <a:cxn ang="0">
                  <a:pos x="63" y="69"/>
                </a:cxn>
                <a:cxn ang="0">
                  <a:pos x="59" y="70"/>
                </a:cxn>
                <a:cxn ang="0">
                  <a:pos x="53" y="70"/>
                </a:cxn>
                <a:cxn ang="0">
                  <a:pos x="12" y="49"/>
                </a:cxn>
                <a:cxn ang="0">
                  <a:pos x="12" y="66"/>
                </a:cxn>
                <a:cxn ang="0">
                  <a:pos x="12" y="69"/>
                </a:cxn>
                <a:cxn ang="0">
                  <a:pos x="10" y="70"/>
                </a:cxn>
                <a:cxn ang="0">
                  <a:pos x="4" y="70"/>
                </a:cxn>
                <a:cxn ang="0">
                  <a:pos x="1" y="69"/>
                </a:cxn>
                <a:cxn ang="0">
                  <a:pos x="0" y="66"/>
                </a:cxn>
                <a:cxn ang="0">
                  <a:pos x="0" y="5"/>
                </a:cxn>
                <a:cxn ang="0">
                  <a:pos x="1" y="2"/>
                </a:cxn>
                <a:cxn ang="0">
                  <a:pos x="4" y="0"/>
                </a:cxn>
                <a:cxn ang="0">
                  <a:pos x="10" y="0"/>
                </a:cxn>
                <a:cxn ang="0">
                  <a:pos x="12" y="2"/>
                </a:cxn>
                <a:cxn ang="0">
                  <a:pos x="12" y="5"/>
                </a:cxn>
                <a:cxn ang="0">
                  <a:pos x="12" y="36"/>
                </a:cxn>
                <a:cxn ang="0">
                  <a:pos x="13" y="36"/>
                </a:cxn>
                <a:cxn ang="0">
                  <a:pos x="53" y="17"/>
                </a:cxn>
                <a:cxn ang="0">
                  <a:pos x="59" y="15"/>
                </a:cxn>
                <a:cxn ang="0">
                  <a:pos x="62" y="17"/>
                </a:cxn>
                <a:cxn ang="0">
                  <a:pos x="63" y="20"/>
                </a:cxn>
                <a:cxn ang="0">
                  <a:pos x="63" y="23"/>
                </a:cxn>
                <a:cxn ang="0">
                  <a:pos x="60" y="24"/>
                </a:cxn>
                <a:cxn ang="0">
                  <a:pos x="23" y="42"/>
                </a:cxn>
                <a:cxn ang="0">
                  <a:pos x="62" y="61"/>
                </a:cxn>
                <a:cxn ang="0">
                  <a:pos x="63" y="64"/>
                </a:cxn>
                <a:cxn ang="0">
                  <a:pos x="65" y="66"/>
                </a:cxn>
              </a:cxnLst>
              <a:rect l="0" t="0" r="0" b="0"/>
              <a:pathLst>
                <a:path w="65" h="70">
                  <a:moveTo>
                    <a:pt x="65" y="66"/>
                  </a:moveTo>
                  <a:lnTo>
                    <a:pt x="65" y="66"/>
                  </a:lnTo>
                  <a:lnTo>
                    <a:pt x="63" y="69"/>
                  </a:lnTo>
                  <a:lnTo>
                    <a:pt x="59" y="70"/>
                  </a:lnTo>
                  <a:lnTo>
                    <a:pt x="53" y="70"/>
                  </a:lnTo>
                  <a:lnTo>
                    <a:pt x="12" y="49"/>
                  </a:lnTo>
                  <a:lnTo>
                    <a:pt x="12" y="66"/>
                  </a:lnTo>
                  <a:lnTo>
                    <a:pt x="12" y="69"/>
                  </a:lnTo>
                  <a:lnTo>
                    <a:pt x="10" y="70"/>
                  </a:lnTo>
                  <a:lnTo>
                    <a:pt x="4" y="70"/>
                  </a:lnTo>
                  <a:lnTo>
                    <a:pt x="1" y="69"/>
                  </a:lnTo>
                  <a:lnTo>
                    <a:pt x="0" y="66"/>
                  </a:lnTo>
                  <a:lnTo>
                    <a:pt x="0" y="5"/>
                  </a:lnTo>
                  <a:lnTo>
                    <a:pt x="1" y="2"/>
                  </a:lnTo>
                  <a:lnTo>
                    <a:pt x="4" y="0"/>
                  </a:lnTo>
                  <a:lnTo>
                    <a:pt x="10" y="0"/>
                  </a:lnTo>
                  <a:lnTo>
                    <a:pt x="12" y="2"/>
                  </a:lnTo>
                  <a:lnTo>
                    <a:pt x="12" y="5"/>
                  </a:lnTo>
                  <a:lnTo>
                    <a:pt x="12" y="36"/>
                  </a:lnTo>
                  <a:lnTo>
                    <a:pt x="13" y="36"/>
                  </a:lnTo>
                  <a:lnTo>
                    <a:pt x="53" y="17"/>
                  </a:lnTo>
                  <a:lnTo>
                    <a:pt x="59" y="15"/>
                  </a:lnTo>
                  <a:lnTo>
                    <a:pt x="62" y="17"/>
                  </a:lnTo>
                  <a:lnTo>
                    <a:pt x="63" y="20"/>
                  </a:lnTo>
                  <a:lnTo>
                    <a:pt x="63" y="23"/>
                  </a:lnTo>
                  <a:lnTo>
                    <a:pt x="60" y="24"/>
                  </a:lnTo>
                  <a:lnTo>
                    <a:pt x="23" y="42"/>
                  </a:lnTo>
                  <a:lnTo>
                    <a:pt x="62" y="61"/>
                  </a:lnTo>
                  <a:lnTo>
                    <a:pt x="63" y="64"/>
                  </a:lnTo>
                  <a:lnTo>
                    <a:pt x="65" y="66"/>
                  </a:lnTo>
                </a:path>
              </a:pathLst>
            </a:custGeom>
            <a:noFill/>
            <a:ln w="9525">
              <a:noFill/>
            </a:ln>
          </p:spPr>
          <p:txBody>
            <a:bodyPr/>
            <a:lstStyle/>
            <a:p>
              <a:endParaRPr lang="zh-CN" altLang="en-US"/>
            </a:p>
          </p:txBody>
        </p:sp>
        <p:sp>
          <p:nvSpPr>
            <p:cNvPr id="5153" name="Freeform 39"/>
            <p:cNvSpPr/>
            <p:nvPr/>
          </p:nvSpPr>
          <p:spPr>
            <a:xfrm>
              <a:off x="1201" y="310"/>
              <a:ext cx="74" cy="55"/>
            </a:xfrm>
            <a:custGeom>
              <a:avLst/>
              <a:gdLst/>
              <a:ahLst/>
              <a:cxnLst>
                <a:cxn ang="0">
                  <a:pos x="74" y="51"/>
                </a:cxn>
                <a:cxn ang="0">
                  <a:pos x="74" y="51"/>
                </a:cxn>
                <a:cxn ang="0">
                  <a:pos x="72" y="54"/>
                </a:cxn>
                <a:cxn ang="0">
                  <a:pos x="69" y="55"/>
                </a:cxn>
                <a:cxn ang="0">
                  <a:pos x="65" y="55"/>
                </a:cxn>
                <a:cxn ang="0">
                  <a:pos x="62" y="54"/>
                </a:cxn>
                <a:cxn ang="0">
                  <a:pos x="62" y="51"/>
                </a:cxn>
                <a:cxn ang="0">
                  <a:pos x="62" y="15"/>
                </a:cxn>
                <a:cxn ang="0">
                  <a:pos x="60" y="12"/>
                </a:cxn>
                <a:cxn ang="0">
                  <a:pos x="56" y="10"/>
                </a:cxn>
                <a:cxn ang="0">
                  <a:pos x="53" y="10"/>
                </a:cxn>
                <a:cxn ang="0">
                  <a:pos x="47" y="10"/>
                </a:cxn>
                <a:cxn ang="0">
                  <a:pos x="26" y="10"/>
                </a:cxn>
                <a:cxn ang="0">
                  <a:pos x="20" y="10"/>
                </a:cxn>
                <a:cxn ang="0">
                  <a:pos x="17" y="10"/>
                </a:cxn>
                <a:cxn ang="0">
                  <a:pos x="13" y="12"/>
                </a:cxn>
                <a:cxn ang="0">
                  <a:pos x="12" y="15"/>
                </a:cxn>
                <a:cxn ang="0">
                  <a:pos x="12" y="51"/>
                </a:cxn>
                <a:cxn ang="0">
                  <a:pos x="10" y="54"/>
                </a:cxn>
                <a:cxn ang="0">
                  <a:pos x="7" y="55"/>
                </a:cxn>
                <a:cxn ang="0">
                  <a:pos x="1" y="55"/>
                </a:cxn>
                <a:cxn ang="0">
                  <a:pos x="0" y="54"/>
                </a:cxn>
                <a:cxn ang="0">
                  <a:pos x="0" y="51"/>
                </a:cxn>
                <a:cxn ang="0">
                  <a:pos x="0" y="16"/>
                </a:cxn>
                <a:cxn ang="0">
                  <a:pos x="0" y="12"/>
                </a:cxn>
                <a:cxn ang="0">
                  <a:pos x="1" y="9"/>
                </a:cxn>
                <a:cxn ang="0">
                  <a:pos x="3" y="6"/>
                </a:cxn>
                <a:cxn ang="0">
                  <a:pos x="6" y="5"/>
                </a:cxn>
                <a:cxn ang="0">
                  <a:pos x="15" y="2"/>
                </a:cxn>
                <a:cxn ang="0">
                  <a:pos x="26" y="0"/>
                </a:cxn>
                <a:cxn ang="0">
                  <a:pos x="47" y="0"/>
                </a:cxn>
                <a:cxn ang="0">
                  <a:pos x="59" y="2"/>
                </a:cxn>
                <a:cxn ang="0">
                  <a:pos x="68" y="5"/>
                </a:cxn>
                <a:cxn ang="0">
                  <a:pos x="71" y="6"/>
                </a:cxn>
                <a:cxn ang="0">
                  <a:pos x="72" y="9"/>
                </a:cxn>
                <a:cxn ang="0">
                  <a:pos x="74" y="12"/>
                </a:cxn>
                <a:cxn ang="0">
                  <a:pos x="74" y="15"/>
                </a:cxn>
                <a:cxn ang="0">
                  <a:pos x="74" y="51"/>
                </a:cxn>
              </a:cxnLst>
              <a:rect l="0" t="0" r="0" b="0"/>
              <a:pathLst>
                <a:path w="74" h="55">
                  <a:moveTo>
                    <a:pt x="74" y="51"/>
                  </a:moveTo>
                  <a:lnTo>
                    <a:pt x="74" y="51"/>
                  </a:lnTo>
                  <a:lnTo>
                    <a:pt x="72" y="54"/>
                  </a:lnTo>
                  <a:lnTo>
                    <a:pt x="69" y="55"/>
                  </a:lnTo>
                  <a:lnTo>
                    <a:pt x="65" y="55"/>
                  </a:lnTo>
                  <a:lnTo>
                    <a:pt x="62" y="54"/>
                  </a:lnTo>
                  <a:lnTo>
                    <a:pt x="62" y="51"/>
                  </a:lnTo>
                  <a:lnTo>
                    <a:pt x="62" y="15"/>
                  </a:lnTo>
                  <a:lnTo>
                    <a:pt x="60" y="12"/>
                  </a:lnTo>
                  <a:lnTo>
                    <a:pt x="56" y="10"/>
                  </a:lnTo>
                  <a:lnTo>
                    <a:pt x="53" y="10"/>
                  </a:lnTo>
                  <a:lnTo>
                    <a:pt x="47" y="10"/>
                  </a:lnTo>
                  <a:lnTo>
                    <a:pt x="26" y="10"/>
                  </a:lnTo>
                  <a:lnTo>
                    <a:pt x="20" y="10"/>
                  </a:lnTo>
                  <a:lnTo>
                    <a:pt x="17" y="10"/>
                  </a:lnTo>
                  <a:lnTo>
                    <a:pt x="13" y="12"/>
                  </a:lnTo>
                  <a:lnTo>
                    <a:pt x="12" y="15"/>
                  </a:lnTo>
                  <a:lnTo>
                    <a:pt x="12" y="51"/>
                  </a:lnTo>
                  <a:lnTo>
                    <a:pt x="10" y="54"/>
                  </a:lnTo>
                  <a:lnTo>
                    <a:pt x="7" y="55"/>
                  </a:lnTo>
                  <a:lnTo>
                    <a:pt x="1" y="55"/>
                  </a:lnTo>
                  <a:lnTo>
                    <a:pt x="0" y="54"/>
                  </a:lnTo>
                  <a:lnTo>
                    <a:pt x="0" y="51"/>
                  </a:lnTo>
                  <a:lnTo>
                    <a:pt x="0" y="16"/>
                  </a:lnTo>
                  <a:lnTo>
                    <a:pt x="0" y="12"/>
                  </a:lnTo>
                  <a:lnTo>
                    <a:pt x="1" y="9"/>
                  </a:lnTo>
                  <a:lnTo>
                    <a:pt x="3" y="6"/>
                  </a:lnTo>
                  <a:lnTo>
                    <a:pt x="6" y="5"/>
                  </a:lnTo>
                  <a:lnTo>
                    <a:pt x="15" y="2"/>
                  </a:lnTo>
                  <a:lnTo>
                    <a:pt x="26" y="0"/>
                  </a:lnTo>
                  <a:lnTo>
                    <a:pt x="47" y="0"/>
                  </a:lnTo>
                  <a:lnTo>
                    <a:pt x="59" y="2"/>
                  </a:lnTo>
                  <a:lnTo>
                    <a:pt x="68" y="5"/>
                  </a:lnTo>
                  <a:lnTo>
                    <a:pt x="71" y="6"/>
                  </a:lnTo>
                  <a:lnTo>
                    <a:pt x="72" y="9"/>
                  </a:lnTo>
                  <a:lnTo>
                    <a:pt x="74" y="12"/>
                  </a:lnTo>
                  <a:lnTo>
                    <a:pt x="74" y="15"/>
                  </a:lnTo>
                  <a:lnTo>
                    <a:pt x="74" y="51"/>
                  </a:lnTo>
                </a:path>
              </a:pathLst>
            </a:custGeom>
            <a:noFill/>
            <a:ln w="9525">
              <a:noFill/>
            </a:ln>
          </p:spPr>
          <p:txBody>
            <a:bodyPr/>
            <a:lstStyle/>
            <a:p>
              <a:endParaRPr lang="zh-CN" altLang="en-US"/>
            </a:p>
          </p:txBody>
        </p:sp>
        <p:sp>
          <p:nvSpPr>
            <p:cNvPr id="5154" name="Freeform 40"/>
            <p:cNvSpPr/>
            <p:nvPr/>
          </p:nvSpPr>
          <p:spPr>
            <a:xfrm>
              <a:off x="1173" y="310"/>
              <a:ext cx="11" cy="55"/>
            </a:xfrm>
            <a:custGeom>
              <a:avLst/>
              <a:gdLst/>
              <a:ahLst/>
              <a:cxnLst>
                <a:cxn ang="0">
                  <a:pos x="11" y="51"/>
                </a:cxn>
                <a:cxn ang="0">
                  <a:pos x="11" y="51"/>
                </a:cxn>
                <a:cxn ang="0">
                  <a:pos x="10" y="54"/>
                </a:cxn>
                <a:cxn ang="0">
                  <a:pos x="7" y="55"/>
                </a:cxn>
                <a:cxn ang="0">
                  <a:pos x="1" y="55"/>
                </a:cxn>
                <a:cxn ang="0">
                  <a:pos x="0" y="54"/>
                </a:cxn>
                <a:cxn ang="0">
                  <a:pos x="0" y="51"/>
                </a:cxn>
                <a:cxn ang="0">
                  <a:pos x="0" y="5"/>
                </a:cxn>
                <a:cxn ang="0">
                  <a:pos x="0" y="2"/>
                </a:cxn>
                <a:cxn ang="0">
                  <a:pos x="4" y="0"/>
                </a:cxn>
                <a:cxn ang="0">
                  <a:pos x="8" y="0"/>
                </a:cxn>
                <a:cxn ang="0">
                  <a:pos x="10" y="2"/>
                </a:cxn>
                <a:cxn ang="0">
                  <a:pos x="11" y="5"/>
                </a:cxn>
                <a:cxn ang="0">
                  <a:pos x="11" y="51"/>
                </a:cxn>
              </a:cxnLst>
              <a:rect l="0" t="0" r="0" b="0"/>
              <a:pathLst>
                <a:path w="11" h="55">
                  <a:moveTo>
                    <a:pt x="11" y="51"/>
                  </a:moveTo>
                  <a:lnTo>
                    <a:pt x="11" y="51"/>
                  </a:lnTo>
                  <a:lnTo>
                    <a:pt x="10" y="54"/>
                  </a:lnTo>
                  <a:lnTo>
                    <a:pt x="7" y="55"/>
                  </a:lnTo>
                  <a:lnTo>
                    <a:pt x="1" y="55"/>
                  </a:lnTo>
                  <a:lnTo>
                    <a:pt x="0" y="54"/>
                  </a:lnTo>
                  <a:lnTo>
                    <a:pt x="0" y="51"/>
                  </a:lnTo>
                  <a:lnTo>
                    <a:pt x="0" y="5"/>
                  </a:lnTo>
                  <a:lnTo>
                    <a:pt x="0" y="2"/>
                  </a:lnTo>
                  <a:lnTo>
                    <a:pt x="4" y="0"/>
                  </a:lnTo>
                  <a:lnTo>
                    <a:pt x="8" y="0"/>
                  </a:lnTo>
                  <a:lnTo>
                    <a:pt x="10" y="2"/>
                  </a:lnTo>
                  <a:lnTo>
                    <a:pt x="11" y="5"/>
                  </a:lnTo>
                  <a:lnTo>
                    <a:pt x="11" y="51"/>
                  </a:lnTo>
                </a:path>
              </a:pathLst>
            </a:custGeom>
            <a:noFill/>
            <a:ln w="9525">
              <a:noFill/>
            </a:ln>
          </p:spPr>
          <p:txBody>
            <a:bodyPr/>
            <a:lstStyle/>
            <a:p>
              <a:endParaRPr lang="zh-CN" altLang="en-US"/>
            </a:p>
          </p:txBody>
        </p:sp>
        <p:sp>
          <p:nvSpPr>
            <p:cNvPr id="5155" name="Freeform 41"/>
            <p:cNvSpPr/>
            <p:nvPr/>
          </p:nvSpPr>
          <p:spPr>
            <a:xfrm>
              <a:off x="1170" y="297"/>
              <a:ext cx="16" cy="12"/>
            </a:xfrm>
            <a:custGeom>
              <a:avLst/>
              <a:gdLst/>
              <a:ahLst/>
              <a:cxnLst>
                <a:cxn ang="0">
                  <a:pos x="16" y="6"/>
                </a:cxn>
                <a:cxn ang="0">
                  <a:pos x="16" y="6"/>
                </a:cxn>
                <a:cxn ang="0">
                  <a:pos x="14" y="9"/>
                </a:cxn>
                <a:cxn ang="0">
                  <a:pos x="13" y="10"/>
                </a:cxn>
                <a:cxn ang="0">
                  <a:pos x="8" y="12"/>
                </a:cxn>
                <a:cxn ang="0">
                  <a:pos x="3" y="10"/>
                </a:cxn>
                <a:cxn ang="0">
                  <a:pos x="1" y="9"/>
                </a:cxn>
                <a:cxn ang="0">
                  <a:pos x="0" y="6"/>
                </a:cxn>
                <a:cxn ang="0">
                  <a:pos x="1" y="3"/>
                </a:cxn>
                <a:cxn ang="0">
                  <a:pos x="3" y="1"/>
                </a:cxn>
                <a:cxn ang="0">
                  <a:pos x="8" y="0"/>
                </a:cxn>
                <a:cxn ang="0">
                  <a:pos x="13" y="1"/>
                </a:cxn>
                <a:cxn ang="0">
                  <a:pos x="14" y="3"/>
                </a:cxn>
                <a:cxn ang="0">
                  <a:pos x="16" y="6"/>
                </a:cxn>
              </a:cxnLst>
              <a:rect l="0" t="0" r="0" b="0"/>
              <a:pathLst>
                <a:path w="16" h="12">
                  <a:moveTo>
                    <a:pt x="16" y="6"/>
                  </a:moveTo>
                  <a:lnTo>
                    <a:pt x="16" y="6"/>
                  </a:lnTo>
                  <a:lnTo>
                    <a:pt x="14" y="9"/>
                  </a:lnTo>
                  <a:lnTo>
                    <a:pt x="13" y="10"/>
                  </a:lnTo>
                  <a:lnTo>
                    <a:pt x="8" y="12"/>
                  </a:lnTo>
                  <a:lnTo>
                    <a:pt x="3" y="10"/>
                  </a:lnTo>
                  <a:lnTo>
                    <a:pt x="1" y="9"/>
                  </a:lnTo>
                  <a:lnTo>
                    <a:pt x="0" y="6"/>
                  </a:lnTo>
                  <a:lnTo>
                    <a:pt x="1" y="3"/>
                  </a:lnTo>
                  <a:lnTo>
                    <a:pt x="3" y="1"/>
                  </a:lnTo>
                  <a:lnTo>
                    <a:pt x="8" y="0"/>
                  </a:lnTo>
                  <a:lnTo>
                    <a:pt x="13" y="1"/>
                  </a:lnTo>
                  <a:lnTo>
                    <a:pt x="14" y="3"/>
                  </a:lnTo>
                  <a:lnTo>
                    <a:pt x="16" y="6"/>
                  </a:lnTo>
                </a:path>
              </a:pathLst>
            </a:custGeom>
            <a:noFill/>
            <a:ln w="9525">
              <a:noFill/>
            </a:ln>
          </p:spPr>
          <p:txBody>
            <a:bodyPr/>
            <a:lstStyle/>
            <a:p>
              <a:endParaRPr lang="zh-CN" altLang="en-US"/>
            </a:p>
          </p:txBody>
        </p:sp>
        <p:sp>
          <p:nvSpPr>
            <p:cNvPr id="5156" name="Freeform 42"/>
            <p:cNvSpPr/>
            <p:nvPr/>
          </p:nvSpPr>
          <p:spPr>
            <a:xfrm>
              <a:off x="1076" y="295"/>
              <a:ext cx="80" cy="70"/>
            </a:xfrm>
            <a:custGeom>
              <a:avLst/>
              <a:gdLst/>
              <a:ahLst/>
              <a:cxnLst>
                <a:cxn ang="0">
                  <a:pos x="80" y="66"/>
                </a:cxn>
                <a:cxn ang="0">
                  <a:pos x="80" y="66"/>
                </a:cxn>
                <a:cxn ang="0">
                  <a:pos x="79" y="69"/>
                </a:cxn>
                <a:cxn ang="0">
                  <a:pos x="76" y="70"/>
                </a:cxn>
                <a:cxn ang="0">
                  <a:pos x="34" y="70"/>
                </a:cxn>
                <a:cxn ang="0">
                  <a:pos x="22" y="70"/>
                </a:cxn>
                <a:cxn ang="0">
                  <a:pos x="12" y="67"/>
                </a:cxn>
                <a:cxn ang="0">
                  <a:pos x="8" y="66"/>
                </a:cxn>
                <a:cxn ang="0">
                  <a:pos x="3" y="61"/>
                </a:cxn>
                <a:cxn ang="0">
                  <a:pos x="2" y="57"/>
                </a:cxn>
                <a:cxn ang="0">
                  <a:pos x="0" y="52"/>
                </a:cxn>
                <a:cxn ang="0">
                  <a:pos x="0" y="5"/>
                </a:cxn>
                <a:cxn ang="0">
                  <a:pos x="2" y="2"/>
                </a:cxn>
                <a:cxn ang="0">
                  <a:pos x="5" y="0"/>
                </a:cxn>
                <a:cxn ang="0">
                  <a:pos x="11" y="0"/>
                </a:cxn>
                <a:cxn ang="0">
                  <a:pos x="12" y="2"/>
                </a:cxn>
                <a:cxn ang="0">
                  <a:pos x="14" y="5"/>
                </a:cxn>
                <a:cxn ang="0">
                  <a:pos x="14" y="52"/>
                </a:cxn>
                <a:cxn ang="0">
                  <a:pos x="14" y="54"/>
                </a:cxn>
                <a:cxn ang="0">
                  <a:pos x="15" y="57"/>
                </a:cxn>
                <a:cxn ang="0">
                  <a:pos x="22" y="60"/>
                </a:cxn>
                <a:cxn ang="0">
                  <a:pos x="34" y="60"/>
                </a:cxn>
                <a:cxn ang="0">
                  <a:pos x="76" y="60"/>
                </a:cxn>
                <a:cxn ang="0">
                  <a:pos x="77" y="60"/>
                </a:cxn>
                <a:cxn ang="0">
                  <a:pos x="79" y="61"/>
                </a:cxn>
                <a:cxn ang="0">
                  <a:pos x="80" y="66"/>
                </a:cxn>
              </a:cxnLst>
              <a:rect l="0" t="0" r="0" b="0"/>
              <a:pathLst>
                <a:path w="80" h="70">
                  <a:moveTo>
                    <a:pt x="80" y="66"/>
                  </a:moveTo>
                  <a:lnTo>
                    <a:pt x="80" y="66"/>
                  </a:lnTo>
                  <a:lnTo>
                    <a:pt x="79" y="69"/>
                  </a:lnTo>
                  <a:lnTo>
                    <a:pt x="76" y="70"/>
                  </a:lnTo>
                  <a:lnTo>
                    <a:pt x="34" y="70"/>
                  </a:lnTo>
                  <a:lnTo>
                    <a:pt x="22" y="70"/>
                  </a:lnTo>
                  <a:lnTo>
                    <a:pt x="12" y="67"/>
                  </a:lnTo>
                  <a:lnTo>
                    <a:pt x="8" y="66"/>
                  </a:lnTo>
                  <a:lnTo>
                    <a:pt x="3" y="61"/>
                  </a:lnTo>
                  <a:lnTo>
                    <a:pt x="2" y="57"/>
                  </a:lnTo>
                  <a:lnTo>
                    <a:pt x="0" y="52"/>
                  </a:lnTo>
                  <a:lnTo>
                    <a:pt x="0" y="5"/>
                  </a:lnTo>
                  <a:lnTo>
                    <a:pt x="2" y="2"/>
                  </a:lnTo>
                  <a:lnTo>
                    <a:pt x="5" y="0"/>
                  </a:lnTo>
                  <a:lnTo>
                    <a:pt x="11" y="0"/>
                  </a:lnTo>
                  <a:lnTo>
                    <a:pt x="12" y="2"/>
                  </a:lnTo>
                  <a:lnTo>
                    <a:pt x="14" y="5"/>
                  </a:lnTo>
                  <a:lnTo>
                    <a:pt x="14" y="52"/>
                  </a:lnTo>
                  <a:lnTo>
                    <a:pt x="14" y="54"/>
                  </a:lnTo>
                  <a:lnTo>
                    <a:pt x="15" y="57"/>
                  </a:lnTo>
                  <a:lnTo>
                    <a:pt x="22" y="60"/>
                  </a:lnTo>
                  <a:lnTo>
                    <a:pt x="34" y="60"/>
                  </a:lnTo>
                  <a:lnTo>
                    <a:pt x="76" y="60"/>
                  </a:lnTo>
                  <a:lnTo>
                    <a:pt x="77" y="60"/>
                  </a:lnTo>
                  <a:lnTo>
                    <a:pt x="79" y="61"/>
                  </a:lnTo>
                  <a:lnTo>
                    <a:pt x="80" y="66"/>
                  </a:lnTo>
                </a:path>
              </a:pathLst>
            </a:custGeom>
            <a:noFill/>
            <a:ln w="9525">
              <a:noFill/>
            </a:ln>
          </p:spPr>
          <p:txBody>
            <a:bodyPr/>
            <a:lstStyle/>
            <a:p>
              <a:endParaRPr lang="zh-CN" altLang="en-US"/>
            </a:p>
          </p:txBody>
        </p:sp>
      </p:grpSp>
    </p:spTree>
  </p:cSld>
  <p:clrMapOvr>
    <a:masterClrMapping/>
  </p:clrMapOvr>
</p:sld>
</file>

<file path=ppt/tags/tag1.xml><?xml version="1.0" encoding="utf-8"?>
<p:tagLst xmlns:p="http://schemas.openxmlformats.org/presentationml/2006/main">
  <p:tag name="KSO_WPP_MARK_KEY" val="5eafd8bf-9fce-4d71-8c2b-b342c4fd2dc8"/>
  <p:tag name="COMMONDATA" val="eyJoZGlkIjoiY2NjYTliNGQyOWNkNTk3ZDk0MzI0ZDBhYzJiNjgxZTEifQ=="/>
</p:tagLst>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AB053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5999</Words>
  <Application>WPS 演示</Application>
  <PresentationFormat>自定义</PresentationFormat>
  <Paragraphs>360</Paragraphs>
  <Slides>4</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vt:i4>
      </vt:variant>
    </vt:vector>
  </HeadingPairs>
  <TitlesOfParts>
    <vt:vector size="15" baseType="lpstr">
      <vt:lpstr>Arial</vt:lpstr>
      <vt:lpstr>宋体</vt:lpstr>
      <vt:lpstr>Wingdings</vt:lpstr>
      <vt:lpstr>Calibri</vt:lpstr>
      <vt:lpstr>黑体</vt:lpstr>
      <vt:lpstr>迷你简中倩</vt:lpstr>
      <vt:lpstr>Verdana</vt:lpstr>
      <vt:lpstr>微软雅黑</vt:lpstr>
      <vt:lpstr>Times New Roman</vt:lpstr>
      <vt:lpstr>Arial Unicode MS</vt:lpstr>
      <vt:lpstr>Office Theme</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深海鱼</cp:lastModifiedBy>
  <cp:revision>465</cp:revision>
  <dcterms:created xsi:type="dcterms:W3CDTF">2014-05-08T07:59:00Z</dcterms:created>
  <dcterms:modified xsi:type="dcterms:W3CDTF">2025-05-29T08:55:59Z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2052-12.1.0.21171</vt:lpwstr>
  </property>
  <property fmtid="{D5CDD505-2E9C-101B-9397-08002B2CF9AE}" pid="3" name="ICV">
    <vt:lpwstr>60B4B89CE21A456790264C852D386DA8_13</vt:lpwstr>
  </property>
</Properties>
</file>