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7"/>
  </p:handoutMasterIdLst>
  <p:sldIdLst>
    <p:sldId id="258" r:id="rId3"/>
    <p:sldId id="260" r:id="rId5"/>
    <p:sldId id="262" r:id="rId6"/>
  </p:sldIdLst>
  <p:sldSz cx="7569200" cy="10693400"/>
  <p:notesSz cx="7569200" cy="10693400"/>
  <p:custDataLst>
    <p:tags r:id="rId11"/>
  </p:custDataLst>
  <p:defaultTextStyle>
    <a:defPPr>
      <a:defRPr lang="zh-CN"/>
    </a:defPPr>
    <a:lvl1pPr marL="0" lvl="0"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9pPr>
  </p:defaultTextStyle>
  <p:extLst>
    <p:ext uri="{EFAFB233-063F-42B5-8137-9DF3F51BA10A}">
      <p15:sldGuideLst xmlns:p15="http://schemas.microsoft.com/office/powerpoint/2012/main">
        <p15:guide id="1" orient="horz" pos="2868" userDrawn="1">
          <p15:clr>
            <a:srgbClr val="A4A3A4"/>
          </p15:clr>
        </p15:guide>
        <p15:guide id="2" pos="22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2FDB2607-1784-4EEB-B798-7EB5836EED8A}">
        <p14:showMediaCtrls xmlns:p14="http://schemas.microsoft.com/office/powerpoint/2010/main" val="1"/>
      </p:ext>
    </p:extLst>
  </p:showPr>
  <p:clrMru>
    <a:srgbClr val="808080"/>
    <a:srgbClr val="CC0000"/>
    <a:srgbClr val="3399FF"/>
    <a:srgbClr val="3366FF"/>
    <a:srgbClr val="0099FF"/>
    <a:srgbClr val="00CCFF"/>
    <a:srgbClr val="0099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15620"/>
    <p:restoredTop sz="94660"/>
  </p:normalViewPr>
  <p:slideViewPr>
    <p:cSldViewPr showGuides="1">
      <p:cViewPr>
        <p:scale>
          <a:sx n="100" d="100"/>
          <a:sy n="100" d="100"/>
        </p:scale>
        <p:origin x="-1518" y="300"/>
      </p:cViewPr>
      <p:guideLst>
        <p:guide orient="horz" pos="2868"/>
        <p:guide pos="2204"/>
      </p:guideLst>
    </p:cSldViewPr>
  </p:slideViewPr>
  <p:notesTextViewPr>
    <p:cViewPr>
      <p:scale>
        <a:sx n="100" d="100"/>
        <a:sy n="100" d="100"/>
      </p:scale>
      <p:origin x="0" y="0"/>
    </p:cViewPr>
  </p:notesTextViewPr>
  <p:gridSpacing cx="72005" cy="72005"/>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handoutMaster" Target="handoutMasters/handoutMaster1.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gs" Target="tags/tag13.xml"/><Relationship Id="rId10" Type="http://schemas.openxmlformats.org/officeDocument/2006/relationships/tableStyles" Target="tableStyles.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279987" cy="536527"/>
          </a:xfrm>
          <a:prstGeom prst="rect">
            <a:avLst/>
          </a:prstGeom>
        </p:spPr>
        <p:txBody>
          <a:bodyPr vert="horz" lIns="91440" tIns="45720" rIns="91440" bIns="45720" rtlCol="0"/>
          <a:lstStyle>
            <a:lvl1pPr algn="l">
              <a:defRPr sz="1325"/>
            </a:lvl1pPr>
          </a:lstStyle>
          <a:p>
            <a:endParaRPr lang="zh-CN" altLang="en-US"/>
          </a:p>
        </p:txBody>
      </p:sp>
      <p:sp>
        <p:nvSpPr>
          <p:cNvPr id="3" name="日期占位符 2"/>
          <p:cNvSpPr>
            <a:spLocks noGrp="1"/>
          </p:cNvSpPr>
          <p:nvPr>
            <p:ph type="dt" sz="quarter" idx="1"/>
          </p:nvPr>
        </p:nvSpPr>
        <p:spPr>
          <a:xfrm>
            <a:off x="4287462" y="0"/>
            <a:ext cx="3279987" cy="536527"/>
          </a:xfrm>
          <a:prstGeom prst="rect">
            <a:avLst/>
          </a:prstGeom>
        </p:spPr>
        <p:txBody>
          <a:bodyPr vert="horz" lIns="91440" tIns="45720" rIns="91440" bIns="45720" rtlCol="0"/>
          <a:lstStyle>
            <a:lvl1pPr algn="r">
              <a:defRPr sz="1325"/>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10156874"/>
            <a:ext cx="3279987" cy="536526"/>
          </a:xfrm>
          <a:prstGeom prst="rect">
            <a:avLst/>
          </a:prstGeom>
        </p:spPr>
        <p:txBody>
          <a:bodyPr vert="horz" lIns="91440" tIns="45720" rIns="91440" bIns="45720" rtlCol="0" anchor="b"/>
          <a:lstStyle>
            <a:lvl1pPr algn="l">
              <a:defRPr sz="1325"/>
            </a:lvl1pPr>
          </a:lstStyle>
          <a:p>
            <a:endParaRPr lang="zh-CN" altLang="en-US"/>
          </a:p>
        </p:txBody>
      </p:sp>
      <p:sp>
        <p:nvSpPr>
          <p:cNvPr id="5" name="灯片编号占位符 4"/>
          <p:cNvSpPr>
            <a:spLocks noGrp="1"/>
          </p:cNvSpPr>
          <p:nvPr>
            <p:ph type="sldNum" sz="quarter" idx="3"/>
          </p:nvPr>
        </p:nvSpPr>
        <p:spPr>
          <a:xfrm>
            <a:off x="4287462" y="10156874"/>
            <a:ext cx="3279987" cy="536526"/>
          </a:xfrm>
          <a:prstGeom prst="rect">
            <a:avLst/>
          </a:prstGeom>
        </p:spPr>
        <p:txBody>
          <a:bodyPr vert="horz" lIns="91440" tIns="45720" rIns="91440" bIns="45720" rtlCol="0" anchor="b"/>
          <a:lstStyle>
            <a:lvl1pPr algn="r">
              <a:defRPr sz="132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页眉占位符 1"/>
          <p:cNvSpPr>
            <a:spLocks noGrp="1"/>
          </p:cNvSpPr>
          <p:nvPr>
            <p:ph type="hdr" sz="quarter"/>
          </p:nvPr>
        </p:nvSpPr>
        <p:spPr>
          <a:xfrm>
            <a:off x="0" y="0"/>
            <a:ext cx="3279775" cy="534988"/>
          </a:xfrm>
          <a:prstGeom prst="rect">
            <a:avLst/>
          </a:prstGeom>
          <a:noFill/>
          <a:ln w="9525">
            <a:noFill/>
            <a:miter/>
          </a:ln>
        </p:spPr>
        <p:txBody>
          <a:bodyPr/>
          <a:lstStyle>
            <a:lvl1pPr>
              <a:buFont typeface="Arial" panose="020B0604020202020204" pitchFamily="34" charset="0"/>
              <a:buNone/>
              <a:defRPr sz="1200" noProof="1">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1" name="日期占位符 2"/>
          <p:cNvSpPr>
            <a:spLocks noGrp="1"/>
          </p:cNvSpPr>
          <p:nvPr>
            <p:ph type="dt" idx="1"/>
          </p:nvPr>
        </p:nvSpPr>
        <p:spPr>
          <a:xfrm>
            <a:off x="4287838" y="0"/>
            <a:ext cx="3279775" cy="534988"/>
          </a:xfrm>
          <a:prstGeom prst="rect">
            <a:avLst/>
          </a:prstGeom>
          <a:noFill/>
          <a:ln w="9525">
            <a:noFill/>
            <a:miter/>
          </a:ln>
        </p:spPr>
        <p:txBody>
          <a:bodyPr/>
          <a:lstStyle>
            <a:lvl1pPr algn="r">
              <a:buFont typeface="Arial" panose="020B0604020202020204" pitchFamily="34" charset="0"/>
              <a:buNone/>
              <a:defRPr sz="1800" noProof="1">
                <a:latin typeface="Arial" panose="020B0604020202020204" pitchFamily="34" charset="0"/>
                <a:cs typeface="+mn-ea"/>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BA6F8D71-63C0-4C00-B2B8-CDCFDA9B4C0A}" type="datetimeFigureOut">
              <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ea"/>
              </a:rPr>
            </a:fld>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ea"/>
            </a:endParaRPr>
          </a:p>
        </p:txBody>
      </p:sp>
      <p:sp>
        <p:nvSpPr>
          <p:cNvPr id="4100" name="幻灯片图像占位符 3"/>
          <p:cNvSpPr>
            <a:spLocks noGrp="1" noRot="1" noChangeAspect="1"/>
          </p:cNvSpPr>
          <p:nvPr>
            <p:ph type="sldImg"/>
          </p:nvPr>
        </p:nvSpPr>
        <p:spPr>
          <a:xfrm>
            <a:off x="2365375" y="801688"/>
            <a:ext cx="2838450" cy="4010025"/>
          </a:xfrm>
          <a:prstGeom prst="rect">
            <a:avLst/>
          </a:prstGeom>
          <a:noFill/>
          <a:ln w="9525">
            <a:noFill/>
          </a:ln>
        </p:spPr>
      </p:sp>
      <p:sp>
        <p:nvSpPr>
          <p:cNvPr id="4101" name="备注占位符 4"/>
          <p:cNvSpPr>
            <a:spLocks noGrp="1" noRot="1" noChangeAspect="1"/>
          </p:cNvSpPr>
          <p:nvPr/>
        </p:nvSpPr>
        <p:spPr>
          <a:xfrm>
            <a:off x="757238" y="5080000"/>
            <a:ext cx="6054725" cy="4811713"/>
          </a:xfrm>
          <a:prstGeom prst="rect">
            <a:avLst/>
          </a:prstGeom>
          <a:noFill/>
          <a:ln w="9525">
            <a:noFill/>
          </a:ln>
        </p:spPr>
        <p:txBody>
          <a:bodyPr anchor="ctr" anchorCtr="0"/>
          <a:p>
            <a:pPr lvl="0" eaLnBrk="1" hangingPunct="1">
              <a:spcBef>
                <a:spcPct val="30000"/>
              </a:spcBef>
              <a:buFont typeface="Arial" panose="020B0604020202020204" pitchFamily="34" charset="0"/>
              <a:buNone/>
            </a:pPr>
            <a:r>
              <a:rPr lang="zh-CN" altLang="en-US" sz="1200" dirty="0">
                <a:latin typeface="Arial" panose="020B0604020202020204" pitchFamily="34" charset="0"/>
              </a:rPr>
              <a:t>单击此处编辑母版文本样式</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第二级</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第三级</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第四级</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第五级</a:t>
            </a:r>
            <a:endParaRPr lang="zh-CN" altLang="en-US" sz="1200" dirty="0">
              <a:latin typeface="Arial" panose="020B0604020202020204" pitchFamily="34" charset="0"/>
            </a:endParaRPr>
          </a:p>
        </p:txBody>
      </p:sp>
      <p:sp>
        <p:nvSpPr>
          <p:cNvPr id="2054" name="页脚占位符 5"/>
          <p:cNvSpPr>
            <a:spLocks noGrp="1"/>
          </p:cNvSpPr>
          <p:nvPr>
            <p:ph type="ftr" sz="quarter" idx="4"/>
          </p:nvPr>
        </p:nvSpPr>
        <p:spPr>
          <a:xfrm>
            <a:off x="0" y="10156825"/>
            <a:ext cx="3279775" cy="533400"/>
          </a:xfrm>
          <a:prstGeom prst="rect">
            <a:avLst/>
          </a:prstGeom>
          <a:noFill/>
          <a:ln w="9525">
            <a:noFill/>
            <a:miter/>
          </a:ln>
        </p:spPr>
        <p:txBody>
          <a:bodyPr anchor="b"/>
          <a:lstStyle>
            <a:lvl1pPr>
              <a:buFont typeface="Arial" panose="020B0604020202020204" pitchFamily="34" charset="0"/>
              <a:buNone/>
              <a:defRPr sz="1200" noProof="1">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5" name="灯片编号占位符 6"/>
          <p:cNvSpPr>
            <a:spLocks noGrp="1"/>
          </p:cNvSpPr>
          <p:nvPr>
            <p:ph type="sldNum" sz="quarter" idx="5"/>
          </p:nvPr>
        </p:nvSpPr>
        <p:spPr>
          <a:xfrm>
            <a:off x="4287838" y="10156825"/>
            <a:ext cx="3279775" cy="533400"/>
          </a:xfrm>
          <a:prstGeom prst="rect">
            <a:avLst/>
          </a:prstGeom>
          <a:noFill/>
          <a:ln w="9525">
            <a:noFill/>
            <a:miter/>
          </a:ln>
        </p:spPr>
        <p:txBody>
          <a:bodyPr vert="horz" wrap="square" lIns="91440" tIns="45720" rIns="91440" bIns="45720" numCol="1" anchor="b" anchorCtr="0" compatLnSpc="1"/>
          <a:p>
            <a:pPr lvl="0" algn="r" eaLnBrk="1" hangingPunct="1">
              <a:buFont typeface="Arial" panose="020B0604020202020204" pitchFamily="34" charset="0"/>
              <a:buNone/>
            </a:pPr>
            <a:fld id="{9A0DB2DC-4C9A-4742-B13C-FB6460FD3503}" type="slidenum">
              <a:rPr lang="zh-CN" altLang="en-US" sz="1800" dirty="0">
                <a:latin typeface="Arial" panose="020B0604020202020204" pitchFamily="34" charset="0"/>
              </a:rPr>
            </a:fld>
            <a:endParaRPr lang="zh-CN" altLang="en-US" sz="1800" dirty="0">
              <a:latin typeface="Arial" panose="020B0604020202020204" pitchFamily="34" charset="0"/>
            </a:endParaRPr>
          </a:p>
        </p:txBody>
      </p:sp>
    </p:spTree>
  </p:cSld>
  <p:clrMap bg1="lt1" tx1="dk1" bg2="lt2" tx2="dk2" accent1="accent1" accent2="accent2" accent3="accent3" accent4="accent4" accent5="accent5" accent6="accent6" hlink="hlink" folHlink="folHlink"/>
  <p:hf sldNum="0" hdr="0" ftr="0" dt="0"/>
  <p:notesStyle>
    <a:lvl1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lvl="1"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lvl="2"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lvl="3"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lvl="4"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lvl="5"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6pPr>
    <a:lvl7pPr marL="2743200" lvl="6"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7pPr>
    <a:lvl8pPr marL="3200400" lvl="7"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8pPr>
    <a:lvl9pPr marL="3657600" lvl="8"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p:sp>
        <p:nvSpPr>
          <p:cNvPr id="5122" name="幻灯片图像占位符 1"/>
          <p:cNvSpPr>
            <a:spLocks noGrp="1" noRot="1" noChangeAspect="1" noTextEdit="1"/>
          </p:cNvSpPr>
          <p:nvPr>
            <p:ph type="sldImg"/>
          </p:nvPr>
        </p:nvSpPr>
        <p:spPr>
          <a:xfrm>
            <a:off x="-288925" y="0"/>
            <a:ext cx="4156075" cy="5873750"/>
          </a:xfrm>
        </p:spPr>
      </p:sp>
      <p:sp>
        <p:nvSpPr>
          <p:cNvPr id="5123" name="备注占位符 2"/>
          <p:cNvSpPr>
            <a:spLocks noGrp="1" noRot="1" noChangeAspect="1"/>
          </p:cNvSpPr>
          <p:nvPr>
            <p:ph type="body"/>
          </p:nvPr>
        </p:nvSpPr>
        <p:spPr>
          <a:xfrm>
            <a:off x="3565525" y="0"/>
            <a:ext cx="0" cy="5873750"/>
          </a:xfrm>
          <a:prstGeom prst="rect">
            <a:avLst/>
          </a:prstGeom>
          <a:noFill/>
          <a:ln w="9525">
            <a:noFill/>
          </a:ln>
        </p:spPr>
        <p:txBody>
          <a:bodyPr/>
          <a:p>
            <a:pPr lvl="0"/>
            <a:r>
              <a:rPr lang="en-US" altLang="zh-CN" dirty="0"/>
              <a:t>V 1.00 initial version</a:t>
            </a:r>
            <a:endParaRPr lang="zh-CN" altLang="en-US" dirty="0"/>
          </a:p>
        </p:txBody>
      </p:sp>
    </p:spTree>
  </p:cSld>
  <p:clrMapOvr>
    <a:overrideClrMapping bg1="lt1" tx1="dk1" bg2="lt2" tx2="dk2" accent1="accent1" accent2="accent2" accent3="accent3" accent4="accent4" accent5="accent5" accent6="accent6" hlink="hlink" folHlink="folHlink"/>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46150" y="1750055"/>
            <a:ext cx="5676900" cy="3722887"/>
          </a:xfrm>
          <a:prstGeom prst="rect">
            <a:avLst/>
          </a:prstGeom>
        </p:spPr>
        <p:txBody>
          <a:bodyPr anchor="b"/>
          <a:lstStyle>
            <a:lvl1pPr algn="ctr">
              <a:defRPr sz="3725"/>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946150" y="5616511"/>
            <a:ext cx="5676900" cy="2581762"/>
          </a:xfrm>
          <a:prstGeom prst="rect">
            <a:avLst/>
          </a:prstGeom>
        </p:spPr>
        <p:txBody>
          <a:bodyPr/>
          <a:lstStyle>
            <a:lvl1pPr marL="0" indent="0" algn="ctr">
              <a:buNone/>
              <a:defRPr sz="1490"/>
            </a:lvl1pPr>
            <a:lvl2pPr marL="283845" indent="0" algn="ctr">
              <a:buNone/>
              <a:defRPr sz="1240"/>
            </a:lvl2pPr>
            <a:lvl3pPr marL="567690" indent="0" algn="ctr">
              <a:buNone/>
              <a:defRPr sz="1120"/>
            </a:lvl3pPr>
            <a:lvl4pPr marL="851535" indent="0" algn="ctr">
              <a:buNone/>
              <a:defRPr sz="995"/>
            </a:lvl4pPr>
            <a:lvl5pPr marL="1135380" indent="0" algn="ctr">
              <a:buNone/>
              <a:defRPr sz="995"/>
            </a:lvl5pPr>
            <a:lvl6pPr marL="1419225" indent="0" algn="ctr">
              <a:buNone/>
              <a:defRPr sz="995"/>
            </a:lvl6pPr>
            <a:lvl7pPr marL="1703070" indent="0" algn="ctr">
              <a:buNone/>
              <a:defRPr sz="995"/>
            </a:lvl7pPr>
            <a:lvl8pPr marL="1986915" indent="0" algn="ctr">
              <a:buNone/>
              <a:defRPr sz="995"/>
            </a:lvl8pPr>
            <a:lvl9pPr marL="2270760" indent="0" algn="ctr">
              <a:buNone/>
              <a:defRPr sz="995"/>
            </a:lvl9pPr>
          </a:lstStyle>
          <a:p>
            <a:r>
              <a:rPr lang="zh-CN" altLang="en-US" noProof="1" smtClean="0"/>
              <a:t>单击此处编辑母版副标题样式</a:t>
            </a:r>
            <a:endParaRPr lang="zh-CN" altLang="en-US" noProof="1"/>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1600200"/>
            <a:ext cx="8229600" cy="4526280"/>
          </a:xfrm>
          <a:prstGeom prst="rect">
            <a:avLst/>
          </a:prstGeo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5416709" y="569325"/>
            <a:ext cx="1632109" cy="9062162"/>
          </a:xfrm>
          <a:prstGeom prst="rect">
            <a:avLst/>
          </a:prstGeo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520383" y="569325"/>
            <a:ext cx="4801711" cy="9062162"/>
          </a:xfrm>
          <a:prstGeom prst="rect">
            <a:avLst/>
          </a:prstGeo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457200" y="1600200"/>
            <a:ext cx="8229600" cy="4526280"/>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16440" y="2665925"/>
            <a:ext cx="6528435" cy="4448157"/>
          </a:xfrm>
          <a:prstGeom prst="rect">
            <a:avLst/>
          </a:prstGeom>
        </p:spPr>
        <p:txBody>
          <a:bodyPr anchor="b"/>
          <a:lstStyle>
            <a:lvl1pPr>
              <a:defRPr sz="3725"/>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516440" y="7156163"/>
            <a:ext cx="6528435" cy="2339180"/>
          </a:xfrm>
          <a:prstGeom prst="rect">
            <a:avLst/>
          </a:prstGeom>
        </p:spPr>
        <p:txBody>
          <a:bodyPr/>
          <a:lstStyle>
            <a:lvl1pPr marL="0" indent="0">
              <a:buNone/>
              <a:defRPr sz="1490">
                <a:solidFill>
                  <a:schemeClr val="tx1">
                    <a:tint val="75000"/>
                  </a:schemeClr>
                </a:solidFill>
              </a:defRPr>
            </a:lvl1pPr>
            <a:lvl2pPr marL="283845" indent="0">
              <a:buNone/>
              <a:defRPr sz="1240">
                <a:solidFill>
                  <a:schemeClr val="tx1">
                    <a:tint val="75000"/>
                  </a:schemeClr>
                </a:solidFill>
              </a:defRPr>
            </a:lvl2pPr>
            <a:lvl3pPr marL="567690" indent="0">
              <a:buNone/>
              <a:defRPr sz="1120">
                <a:solidFill>
                  <a:schemeClr val="tx1">
                    <a:tint val="75000"/>
                  </a:schemeClr>
                </a:solidFill>
              </a:defRPr>
            </a:lvl3pPr>
            <a:lvl4pPr marL="851535" indent="0">
              <a:buNone/>
              <a:defRPr sz="995">
                <a:solidFill>
                  <a:schemeClr val="tx1">
                    <a:tint val="75000"/>
                  </a:schemeClr>
                </a:solidFill>
              </a:defRPr>
            </a:lvl4pPr>
            <a:lvl5pPr marL="1135380" indent="0">
              <a:buNone/>
              <a:defRPr sz="995">
                <a:solidFill>
                  <a:schemeClr val="tx1">
                    <a:tint val="75000"/>
                  </a:schemeClr>
                </a:solidFill>
              </a:defRPr>
            </a:lvl5pPr>
            <a:lvl6pPr marL="1419225" indent="0">
              <a:buNone/>
              <a:defRPr sz="995">
                <a:solidFill>
                  <a:schemeClr val="tx1">
                    <a:tint val="75000"/>
                  </a:schemeClr>
                </a:solidFill>
              </a:defRPr>
            </a:lvl6pPr>
            <a:lvl7pPr marL="1703070" indent="0">
              <a:buNone/>
              <a:defRPr sz="995">
                <a:solidFill>
                  <a:schemeClr val="tx1">
                    <a:tint val="75000"/>
                  </a:schemeClr>
                </a:solidFill>
              </a:defRPr>
            </a:lvl7pPr>
            <a:lvl8pPr marL="1986915" indent="0">
              <a:buNone/>
              <a:defRPr sz="995">
                <a:solidFill>
                  <a:schemeClr val="tx1">
                    <a:tint val="75000"/>
                  </a:schemeClr>
                </a:solidFill>
              </a:defRPr>
            </a:lvl8pPr>
            <a:lvl9pPr marL="2270760" indent="0">
              <a:buNone/>
              <a:defRPr sz="995">
                <a:solidFill>
                  <a:schemeClr val="tx1">
                    <a:tint val="75000"/>
                  </a:schemeClr>
                </a:solidFill>
              </a:defRPr>
            </a:lvl9pPr>
          </a:lstStyle>
          <a:p>
            <a:pPr lvl="0"/>
            <a:r>
              <a:rPr lang="zh-CN" altLang="en-US" noProof="1" smtClean="0"/>
              <a:t>单击此处编辑母版文本样式</a:t>
            </a:r>
            <a:endParaRPr lang="zh-CN" altLang="en-US" noProof="1" smtClean="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520383" y="2846623"/>
            <a:ext cx="3216910" cy="6784864"/>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内容占位符 3"/>
          <p:cNvSpPr>
            <a:spLocks noGrp="1"/>
          </p:cNvSpPr>
          <p:nvPr>
            <p:ph sz="half" idx="2"/>
          </p:nvPr>
        </p:nvSpPr>
        <p:spPr>
          <a:xfrm>
            <a:off x="3831908" y="2846623"/>
            <a:ext cx="3216910" cy="6784864"/>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521368" y="569325"/>
            <a:ext cx="6528435" cy="2066896"/>
          </a:xfrm>
          <a:prstGeom prst="rect">
            <a:avLst/>
          </a:prstGeo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521368" y="2621369"/>
            <a:ext cx="3202126" cy="1284692"/>
          </a:xfrm>
          <a:prstGeom prst="rect">
            <a:avLst/>
          </a:prstGeom>
        </p:spPr>
        <p:txBody>
          <a:bodyPr anchor="b"/>
          <a:lstStyle>
            <a:lvl1pPr marL="0" indent="0">
              <a:buNone/>
              <a:defRPr sz="1490" b="1"/>
            </a:lvl1pPr>
            <a:lvl2pPr marL="283845" indent="0">
              <a:buNone/>
              <a:defRPr sz="1240" b="1"/>
            </a:lvl2pPr>
            <a:lvl3pPr marL="567690" indent="0">
              <a:buNone/>
              <a:defRPr sz="1120" b="1"/>
            </a:lvl3pPr>
            <a:lvl4pPr marL="851535" indent="0">
              <a:buNone/>
              <a:defRPr sz="995" b="1"/>
            </a:lvl4pPr>
            <a:lvl5pPr marL="1135380" indent="0">
              <a:buNone/>
              <a:defRPr sz="995" b="1"/>
            </a:lvl5pPr>
            <a:lvl6pPr marL="1419225" indent="0">
              <a:buNone/>
              <a:defRPr sz="995" b="1"/>
            </a:lvl6pPr>
            <a:lvl7pPr marL="1703070" indent="0">
              <a:buNone/>
              <a:defRPr sz="995" b="1"/>
            </a:lvl7pPr>
            <a:lvl8pPr marL="1986915" indent="0">
              <a:buNone/>
              <a:defRPr sz="995" b="1"/>
            </a:lvl8pPr>
            <a:lvl9pPr marL="2270760" indent="0">
              <a:buNone/>
              <a:defRPr sz="995" b="1"/>
            </a:lvl9pPr>
          </a:lstStyle>
          <a:p>
            <a:pPr lvl="0"/>
            <a:r>
              <a:rPr lang="zh-CN" altLang="en-US" noProof="1" smtClean="0"/>
              <a:t>单击此处编辑母版文本样式</a:t>
            </a:r>
            <a:endParaRPr lang="zh-CN" altLang="en-US" noProof="1" smtClean="0"/>
          </a:p>
        </p:txBody>
      </p:sp>
      <p:sp>
        <p:nvSpPr>
          <p:cNvPr id="4" name="内容占位符 3"/>
          <p:cNvSpPr>
            <a:spLocks noGrp="1"/>
          </p:cNvSpPr>
          <p:nvPr>
            <p:ph sz="half" idx="2"/>
          </p:nvPr>
        </p:nvSpPr>
        <p:spPr>
          <a:xfrm>
            <a:off x="521368" y="3906061"/>
            <a:ext cx="3202126" cy="5745228"/>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3831908" y="2621369"/>
            <a:ext cx="3217896" cy="1284692"/>
          </a:xfrm>
          <a:prstGeom prst="rect">
            <a:avLst/>
          </a:prstGeom>
        </p:spPr>
        <p:txBody>
          <a:bodyPr anchor="b"/>
          <a:lstStyle>
            <a:lvl1pPr marL="0" indent="0">
              <a:buNone/>
              <a:defRPr sz="1490" b="1"/>
            </a:lvl1pPr>
            <a:lvl2pPr marL="283845" indent="0">
              <a:buNone/>
              <a:defRPr sz="1240" b="1"/>
            </a:lvl2pPr>
            <a:lvl3pPr marL="567690" indent="0">
              <a:buNone/>
              <a:defRPr sz="1120" b="1"/>
            </a:lvl3pPr>
            <a:lvl4pPr marL="851535" indent="0">
              <a:buNone/>
              <a:defRPr sz="995" b="1"/>
            </a:lvl4pPr>
            <a:lvl5pPr marL="1135380" indent="0">
              <a:buNone/>
              <a:defRPr sz="995" b="1"/>
            </a:lvl5pPr>
            <a:lvl6pPr marL="1419225" indent="0">
              <a:buNone/>
              <a:defRPr sz="995" b="1"/>
            </a:lvl6pPr>
            <a:lvl7pPr marL="1703070" indent="0">
              <a:buNone/>
              <a:defRPr sz="995" b="1"/>
            </a:lvl7pPr>
            <a:lvl8pPr marL="1986915" indent="0">
              <a:buNone/>
              <a:defRPr sz="995" b="1"/>
            </a:lvl8pPr>
            <a:lvl9pPr marL="2270760" indent="0">
              <a:buNone/>
              <a:defRPr sz="995" b="1"/>
            </a:lvl9pPr>
          </a:lstStyle>
          <a:p>
            <a:pPr lvl="0"/>
            <a:r>
              <a:rPr lang="zh-CN" altLang="en-US" noProof="1" smtClean="0"/>
              <a:t>单击此处编辑母版文本样式</a:t>
            </a:r>
            <a:endParaRPr lang="zh-CN" altLang="en-US" noProof="1" smtClean="0"/>
          </a:p>
        </p:txBody>
      </p:sp>
      <p:sp>
        <p:nvSpPr>
          <p:cNvPr id="6" name="内容占位符 5"/>
          <p:cNvSpPr>
            <a:spLocks noGrp="1"/>
          </p:cNvSpPr>
          <p:nvPr>
            <p:ph sz="quarter" idx="4"/>
          </p:nvPr>
        </p:nvSpPr>
        <p:spPr>
          <a:xfrm>
            <a:off x="3831908" y="3906061"/>
            <a:ext cx="3217896" cy="5745228"/>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21368" y="712893"/>
            <a:ext cx="2441264" cy="2495127"/>
          </a:xfrm>
          <a:prstGeom prst="rect">
            <a:avLst/>
          </a:prstGeom>
        </p:spPr>
        <p:txBody>
          <a:bodyPr anchor="b"/>
          <a:lstStyle>
            <a:lvl1pPr>
              <a:defRPr sz="1985"/>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217896" y="1539652"/>
            <a:ext cx="3831908" cy="7599245"/>
          </a:xfrm>
          <a:prstGeom prst="rect">
            <a:avLst/>
          </a:prstGeom>
        </p:spPr>
        <p:txBody>
          <a:bodyPr/>
          <a:lstStyle>
            <a:lvl1pPr>
              <a:defRPr sz="1985"/>
            </a:lvl1pPr>
            <a:lvl2pPr>
              <a:defRPr sz="1740"/>
            </a:lvl2pPr>
            <a:lvl3pPr>
              <a:defRPr sz="1490"/>
            </a:lvl3pPr>
            <a:lvl4pPr>
              <a:defRPr sz="1240"/>
            </a:lvl4pPr>
            <a:lvl5pPr>
              <a:defRPr sz="1240"/>
            </a:lvl5pPr>
            <a:lvl6pPr>
              <a:defRPr sz="1240"/>
            </a:lvl6pPr>
            <a:lvl7pPr>
              <a:defRPr sz="1240"/>
            </a:lvl7pPr>
            <a:lvl8pPr>
              <a:defRPr sz="1240"/>
            </a:lvl8pPr>
            <a:lvl9pPr>
              <a:defRPr sz="124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521368" y="3208020"/>
            <a:ext cx="2441264" cy="5943254"/>
          </a:xfrm>
          <a:prstGeom prst="rect">
            <a:avLst/>
          </a:prstGeom>
        </p:spPr>
        <p:txBody>
          <a:bodyPr/>
          <a:lstStyle>
            <a:lvl1pPr marL="0" indent="0">
              <a:buNone/>
              <a:defRPr sz="995"/>
            </a:lvl1pPr>
            <a:lvl2pPr marL="283845" indent="0">
              <a:buNone/>
              <a:defRPr sz="870"/>
            </a:lvl2pPr>
            <a:lvl3pPr marL="567690" indent="0">
              <a:buNone/>
              <a:defRPr sz="745"/>
            </a:lvl3pPr>
            <a:lvl4pPr marL="851535" indent="0">
              <a:buNone/>
              <a:defRPr sz="620"/>
            </a:lvl4pPr>
            <a:lvl5pPr marL="1135380" indent="0">
              <a:buNone/>
              <a:defRPr sz="620"/>
            </a:lvl5pPr>
            <a:lvl6pPr marL="1419225" indent="0">
              <a:buNone/>
              <a:defRPr sz="620"/>
            </a:lvl6pPr>
            <a:lvl7pPr marL="1703070" indent="0">
              <a:buNone/>
              <a:defRPr sz="620"/>
            </a:lvl7pPr>
            <a:lvl8pPr marL="1986915" indent="0">
              <a:buNone/>
              <a:defRPr sz="620"/>
            </a:lvl8pPr>
            <a:lvl9pPr marL="2270760" indent="0">
              <a:buNone/>
              <a:defRPr sz="620"/>
            </a:lvl9pPr>
          </a:lstStyle>
          <a:p>
            <a:pPr lvl="0"/>
            <a:r>
              <a:rPr lang="zh-CN" altLang="en-US" noProof="1" smtClean="0"/>
              <a:t>单击此处编辑母版文本样式</a:t>
            </a:r>
            <a:endParaRPr lang="zh-CN" altLang="en-US" noProof="1" smtClean="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21368" y="712893"/>
            <a:ext cx="2441264" cy="2495127"/>
          </a:xfrm>
          <a:prstGeom prst="rect">
            <a:avLst/>
          </a:prstGeom>
        </p:spPr>
        <p:txBody>
          <a:bodyPr anchor="b"/>
          <a:lstStyle>
            <a:lvl1pPr>
              <a:defRPr sz="1985"/>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217896" y="1539652"/>
            <a:ext cx="3831908" cy="7599245"/>
          </a:xfrm>
          <a:prstGeom prst="rect">
            <a:avLst/>
          </a:prstGeom>
        </p:spPr>
        <p:txBody>
          <a:bodyPr/>
          <a:lstStyle>
            <a:lvl1pPr marL="0" indent="0">
              <a:buNone/>
              <a:defRPr sz="1985"/>
            </a:lvl1pPr>
            <a:lvl2pPr marL="283845" indent="0">
              <a:buNone/>
              <a:defRPr sz="1740"/>
            </a:lvl2pPr>
            <a:lvl3pPr marL="567690" indent="0">
              <a:buNone/>
              <a:defRPr sz="1490"/>
            </a:lvl3pPr>
            <a:lvl4pPr marL="851535" indent="0">
              <a:buNone/>
              <a:defRPr sz="1240"/>
            </a:lvl4pPr>
            <a:lvl5pPr marL="1135380" indent="0">
              <a:buNone/>
              <a:defRPr sz="1240"/>
            </a:lvl5pPr>
            <a:lvl6pPr marL="1419225" indent="0">
              <a:buNone/>
              <a:defRPr sz="1240"/>
            </a:lvl6pPr>
            <a:lvl7pPr marL="1703070" indent="0">
              <a:buNone/>
              <a:defRPr sz="1240"/>
            </a:lvl7pPr>
            <a:lvl8pPr marL="1986915" indent="0">
              <a:buNone/>
              <a:defRPr sz="1240"/>
            </a:lvl8pPr>
            <a:lvl9pPr marL="2270760" indent="0">
              <a:buNone/>
              <a:defRPr sz="124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1985" b="0" i="0" u="none" strike="noStrike" kern="1200" cap="none" spc="0" normalizeH="0" baseline="0" noProof="1">
              <a:ln>
                <a:noFill/>
              </a:ln>
              <a:solidFill>
                <a:schemeClr val="tx1"/>
              </a:solidFill>
              <a:effectLst/>
              <a:uLnTx/>
              <a:uFillTx/>
              <a:latin typeface="+mn-lt"/>
              <a:ea typeface="+mn-ea"/>
              <a:cs typeface="+mn-cs"/>
              <a:sym typeface="Calibri" panose="020F0502020204030204" pitchFamily="34" charset="0"/>
            </a:endParaRPr>
          </a:p>
        </p:txBody>
      </p:sp>
      <p:sp>
        <p:nvSpPr>
          <p:cNvPr id="4" name="文本占位符 3"/>
          <p:cNvSpPr>
            <a:spLocks noGrp="1"/>
          </p:cNvSpPr>
          <p:nvPr>
            <p:ph type="body" sz="half" idx="2"/>
          </p:nvPr>
        </p:nvSpPr>
        <p:spPr>
          <a:xfrm>
            <a:off x="521368" y="3208020"/>
            <a:ext cx="2441264" cy="5943254"/>
          </a:xfrm>
          <a:prstGeom prst="rect">
            <a:avLst/>
          </a:prstGeom>
        </p:spPr>
        <p:txBody>
          <a:bodyPr/>
          <a:lstStyle>
            <a:lvl1pPr marL="0" indent="0">
              <a:buNone/>
              <a:defRPr sz="995"/>
            </a:lvl1pPr>
            <a:lvl2pPr marL="283845" indent="0">
              <a:buNone/>
              <a:defRPr sz="870"/>
            </a:lvl2pPr>
            <a:lvl3pPr marL="567690" indent="0">
              <a:buNone/>
              <a:defRPr sz="745"/>
            </a:lvl3pPr>
            <a:lvl4pPr marL="851535" indent="0">
              <a:buNone/>
              <a:defRPr sz="620"/>
            </a:lvl4pPr>
            <a:lvl5pPr marL="1135380" indent="0">
              <a:buNone/>
              <a:defRPr sz="620"/>
            </a:lvl5pPr>
            <a:lvl6pPr marL="1419225" indent="0">
              <a:buNone/>
              <a:defRPr sz="620"/>
            </a:lvl6pPr>
            <a:lvl7pPr marL="1703070" indent="0">
              <a:buNone/>
              <a:defRPr sz="620"/>
            </a:lvl7pPr>
            <a:lvl8pPr marL="1986915" indent="0">
              <a:buNone/>
              <a:defRPr sz="620"/>
            </a:lvl8pPr>
            <a:lvl9pPr marL="2270760" indent="0">
              <a:buNone/>
              <a:defRPr sz="620"/>
            </a:lvl9pPr>
          </a:lstStyle>
          <a:p>
            <a:pPr lvl="0"/>
            <a:r>
              <a:rPr lang="zh-CN" altLang="en-US" noProof="1" smtClean="0"/>
              <a:t>单击此处编辑母版文本样式</a:t>
            </a:r>
            <a:endParaRPr lang="zh-CN" altLang="en-US" noProof="1" smtClean="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914400" indent="-914400" algn="ctr" rtl="0" eaLnBrk="0" fontAlgn="base" hangingPunct="0">
        <a:spcBef>
          <a:spcPct val="0"/>
        </a:spcBef>
        <a:spcAft>
          <a:spcPct val="0"/>
        </a:spcAft>
        <a:defRPr sz="4400" kern="1200">
          <a:solidFill>
            <a:schemeClr val="tx1"/>
          </a:solidFill>
          <a:latin typeface="+mj-lt"/>
          <a:ea typeface="+mj-ea"/>
          <a:cs typeface="+mj-cs"/>
          <a:sym typeface="Calibri" panose="020F0502020204030204" pitchFamily="34" charset="0"/>
        </a:defRPr>
      </a:lvl1pPr>
      <a:lvl2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2pPr>
      <a:lvl3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3pPr>
      <a:lvl4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4pPr>
      <a:lvl5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5pPr>
      <a:lvl6pPr marL="13716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6pPr>
      <a:lvl7pPr marL="18288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7pPr>
      <a:lvl8pPr marL="22860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8pPr>
      <a:lvl9pPr marL="27432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lvl="1"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lvl="2"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lvl="3"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lvl="4"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vl6pPr marL="2514600" lvl="5"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6pPr>
      <a:lvl7pPr marL="2971800" lvl="6"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7pPr>
      <a:lvl8pPr marL="3429000" lvl="7"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8pPr>
      <a:lvl9pPr marL="3886200" lvl="8"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9pPr>
    </p:bodyStyle>
    <p:other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image" Target="../media/image2.png"/><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image" Target="../media/image1.png"/><Relationship Id="rId12" Type="http://schemas.openxmlformats.org/officeDocument/2006/relationships/notesSlide" Target="../notesSlides/notesSlide1.xml"/><Relationship Id="rId11" Type="http://schemas.openxmlformats.org/officeDocument/2006/relationships/slideLayout" Target="../slideLayouts/slideLayout7.xml"/><Relationship Id="rId10" Type="http://schemas.openxmlformats.org/officeDocument/2006/relationships/image" Target="../media/image3.jpeg"/><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tags" Target="../tags/tag10.xml"/><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2.png"/><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027" name="object 46"/>
          <p:cNvSpPr/>
          <p:nvPr>
            <p:custDataLst>
              <p:tags r:id="rId1"/>
            </p:custDataLst>
          </p:nvPr>
        </p:nvSpPr>
        <p:spPr>
          <a:xfrm>
            <a:off x="623570" y="4185285"/>
            <a:ext cx="6581140" cy="2233930"/>
          </a:xfrm>
          <a:prstGeom prst="rect">
            <a:avLst/>
          </a:prstGeom>
          <a:noFill/>
          <a:ln w="9525">
            <a:noFill/>
          </a:ln>
        </p:spPr>
        <p:txBody>
          <a:bodyPr lIns="0" tIns="0" rIns="0" bIns="0"/>
          <a:p>
            <a:pPr marL="0" marR="0" lvl="0" indent="215900" algn="l" defTabSz="914400" rtl="0" eaLnBrk="1" fontAlgn="base" latinLnBrk="0" hangingPunct="1">
              <a:lnSpc>
                <a:spcPct val="150000"/>
              </a:lnSpc>
              <a:spcBef>
                <a:spcPts val="0"/>
              </a:spcBef>
              <a:spcAft>
                <a:spcPct val="0"/>
              </a:spcAft>
              <a:buClrTx/>
              <a:buSzTx/>
              <a:buFont typeface="Arial" panose="020B0604020202020204" pitchFamily="34" charset="0"/>
              <a:buNone/>
              <a:defRPr/>
            </a:pPr>
            <a:r>
              <a:rPr lang="en-US" altLang="zh-CN" dirty="0">
                <a:latin typeface="微软雅黑" panose="020B0503020204020204" charset="-122"/>
                <a:ea typeface="微软雅黑" panose="020B0503020204020204" charset="-122"/>
                <a:cs typeface="微软雅黑" panose="020B0503020204020204" charset="-122"/>
              </a:rPr>
              <a:t>   </a:t>
            </a:r>
            <a:r>
              <a:rPr dirty="0">
                <a:latin typeface="微软雅黑" panose="020B0503020204020204" charset="-122"/>
                <a:ea typeface="微软雅黑" panose="020B0503020204020204" charset="-122"/>
                <a:cs typeface="微软雅黑" panose="020B0503020204020204" charset="-122"/>
                <a:sym typeface="+mn-ea"/>
              </a:rPr>
              <a:t>FR-S5112ET-240HP5 is a L3 managed 10G PoE switch. Provides eight 10/100/1000/2500Mbps self-adaption RJ45 port, plus </a:t>
            </a:r>
            <a:r>
              <a:rPr lang="en-US" dirty="0">
                <a:latin typeface="微软雅黑" panose="020B0503020204020204" charset="-122"/>
                <a:ea typeface="微软雅黑" panose="020B0503020204020204" charset="-122"/>
                <a:cs typeface="微软雅黑" panose="020B0503020204020204" charset="-122"/>
                <a:sym typeface="+mn-ea"/>
              </a:rPr>
              <a:t>four</a:t>
            </a:r>
            <a:r>
              <a:rPr dirty="0">
                <a:latin typeface="微软雅黑" panose="020B0503020204020204" charset="-122"/>
                <a:ea typeface="微软雅黑" panose="020B0503020204020204" charset="-122"/>
                <a:cs typeface="微软雅黑" panose="020B0503020204020204" charset="-122"/>
                <a:sym typeface="+mn-ea"/>
              </a:rPr>
              <a:t> 10 gigabit SFP+ optical port, it can be used to link bandwidth higher upstream equipment. </a:t>
            </a:r>
            <a:endParaRPr dirty="0">
              <a:latin typeface="微软雅黑" panose="020B0503020204020204" charset="-122"/>
              <a:ea typeface="微软雅黑" panose="020B0503020204020204" charset="-122"/>
              <a:cs typeface="微软雅黑" panose="020B0503020204020204" charset="-122"/>
              <a:sym typeface="+mn-ea"/>
            </a:endParaRPr>
          </a:p>
          <a:p>
            <a:pPr marL="0" marR="0" lvl="0" indent="215900" algn="l" defTabSz="914400" rtl="0" eaLnBrk="1" fontAlgn="base" latinLnBrk="0" hangingPunct="1">
              <a:lnSpc>
                <a:spcPct val="150000"/>
              </a:lnSpc>
              <a:spcBef>
                <a:spcPts val="0"/>
              </a:spcBef>
              <a:spcAft>
                <a:spcPct val="0"/>
              </a:spcAft>
              <a:buClrTx/>
              <a:buSzTx/>
              <a:buFont typeface="Arial" panose="020B0604020202020204" pitchFamily="34" charset="0"/>
              <a:buNone/>
              <a:defRPr/>
            </a:pPr>
            <a:r>
              <a:rPr dirty="0">
                <a:latin typeface="微软雅黑" panose="020B0503020204020204" charset="-122"/>
                <a:ea typeface="微软雅黑" panose="020B0503020204020204" charset="-122"/>
                <a:cs typeface="微软雅黑" panose="020B0503020204020204" charset="-122"/>
                <a:sym typeface="+mn-ea"/>
              </a:rPr>
              <a:t>Support Open flow, OSPFv3 and other core functions, hardware support high-speed exchange of dual-stack information, meet the network transition from campus IPV4 to IPV6, address capacity and network security are greatly improved. Adopt enterprise high reliability design, rich software function, flexible management mode, suitable for SMB, medium and large campus network and security application.</a:t>
            </a:r>
            <a:endParaRPr dirty="0">
              <a:latin typeface="微软雅黑" panose="020B0503020204020204" charset="-122"/>
              <a:ea typeface="微软雅黑" panose="020B0503020204020204" charset="-122"/>
              <a:cs typeface="微软雅黑" panose="020B0503020204020204" charset="-122"/>
              <a:sym typeface="+mn-ea"/>
            </a:endParaRPr>
          </a:p>
          <a:p>
            <a:pPr marL="0" marR="0" lvl="0" indent="215900" algn="l" defTabSz="914400" rtl="0" eaLnBrk="1" fontAlgn="base" latinLnBrk="0" hangingPunct="1">
              <a:lnSpc>
                <a:spcPct val="150000"/>
              </a:lnSpc>
              <a:spcBef>
                <a:spcPts val="0"/>
              </a:spcBef>
              <a:spcAft>
                <a:spcPct val="0"/>
              </a:spcAft>
              <a:buClrTx/>
              <a:buSzTx/>
              <a:buFont typeface="Arial" panose="020B0604020202020204" pitchFamily="34" charset="0"/>
              <a:buNone/>
              <a:defRPr/>
            </a:pPr>
            <a:r>
              <a:rPr dirty="0">
                <a:latin typeface="微软雅黑" panose="020B0503020204020204" charset="-122"/>
                <a:ea typeface="微软雅黑" panose="020B0503020204020204" charset="-122"/>
                <a:cs typeface="微软雅黑" panose="020B0503020204020204" charset="-122"/>
                <a:sym typeface="+mn-ea"/>
              </a:rPr>
              <a:t>FR-S5112ET-240HP5</a:t>
            </a:r>
            <a:r>
              <a:rPr dirty="0">
                <a:latin typeface="微软雅黑" panose="020B0503020204020204" charset="-122"/>
                <a:ea typeface="微软雅黑" panose="020B0503020204020204" charset="-122"/>
                <a:cs typeface="微软雅黑" panose="020B0503020204020204" charset="-122"/>
                <a:sym typeface="+mn-ea"/>
              </a:rPr>
              <a:t> has PoE power supply function on all </a:t>
            </a:r>
            <a:r>
              <a:rPr lang="en-US" dirty="0">
                <a:latin typeface="微软雅黑" panose="020B0503020204020204" charset="-122"/>
                <a:ea typeface="微软雅黑" panose="020B0503020204020204" charset="-122"/>
                <a:cs typeface="微软雅黑" panose="020B0503020204020204" charset="-122"/>
                <a:sym typeface="+mn-ea"/>
              </a:rPr>
              <a:t>8</a:t>
            </a:r>
            <a:r>
              <a:rPr dirty="0">
                <a:latin typeface="微软雅黑" panose="020B0503020204020204" charset="-122"/>
                <a:ea typeface="微软雅黑" panose="020B0503020204020204" charset="-122"/>
                <a:cs typeface="微软雅黑" panose="020B0503020204020204" charset="-122"/>
                <a:sym typeface="+mn-ea"/>
              </a:rPr>
              <a:t> ports and supports IEEE802.3</a:t>
            </a:r>
            <a:r>
              <a:rPr lang="en-US" dirty="0">
                <a:latin typeface="微软雅黑" panose="020B0503020204020204" charset="-122"/>
                <a:ea typeface="微软雅黑" panose="020B0503020204020204" charset="-122"/>
                <a:cs typeface="微软雅黑" panose="020B0503020204020204" charset="-122"/>
                <a:sym typeface="+mn-ea"/>
              </a:rPr>
              <a:t>b</a:t>
            </a:r>
            <a:r>
              <a:rPr dirty="0">
                <a:latin typeface="微软雅黑" panose="020B0503020204020204" charset="-122"/>
                <a:ea typeface="微软雅黑" panose="020B0503020204020204" charset="-122"/>
                <a:cs typeface="微软雅黑" panose="020B0503020204020204" charset="-122"/>
                <a:sym typeface="+mn-ea"/>
              </a:rPr>
              <a:t>t standard, and ports 1 -8 support IEEE802.3bt. It can be used as a power over Ethernet device. It can automatically detect and identify powered equipment that meets the standard, and power it through the network cable</a:t>
            </a:r>
            <a:r>
              <a:rPr lang="en-US" dirty="0">
                <a:latin typeface="微软雅黑" panose="020B0503020204020204" charset="-122"/>
                <a:ea typeface="微软雅黑" panose="020B0503020204020204" charset="-122"/>
                <a:cs typeface="微软雅黑" panose="020B0503020204020204" charset="-122"/>
                <a:sym typeface="+mn-ea"/>
              </a:rPr>
              <a:t>.</a:t>
            </a:r>
            <a:endParaRPr lang="en-US" dirty="0">
              <a:latin typeface="微软雅黑" panose="020B0503020204020204" charset="-122"/>
              <a:ea typeface="微软雅黑" panose="020B0503020204020204" charset="-122"/>
              <a:cs typeface="微软雅黑" panose="020B0503020204020204" charset="-122"/>
              <a:sym typeface="+mn-ea"/>
            </a:endParaRPr>
          </a:p>
        </p:txBody>
      </p:sp>
      <p:grpSp>
        <p:nvGrpSpPr>
          <p:cNvPr id="1034" name="组合 3091"/>
          <p:cNvGrpSpPr/>
          <p:nvPr/>
        </p:nvGrpSpPr>
        <p:grpSpPr>
          <a:xfrm>
            <a:off x="0" y="131763"/>
            <a:ext cx="2822575" cy="714375"/>
            <a:chOff x="0" y="0"/>
            <a:chExt cx="4443" cy="1124"/>
          </a:xfrm>
        </p:grpSpPr>
        <p:sp>
          <p:nvSpPr>
            <p:cNvPr id="1039" name="矩形 19"/>
            <p:cNvSpPr/>
            <p:nvPr/>
          </p:nvSpPr>
          <p:spPr>
            <a:xfrm>
              <a:off x="0" y="0"/>
              <a:ext cx="785" cy="1125"/>
            </a:xfrm>
            <a:prstGeom prst="rect">
              <a:avLst/>
            </a:prstGeom>
            <a:solidFill>
              <a:srgbClr val="C00000"/>
            </a:solidFill>
            <a:ln w="9525">
              <a:noFill/>
            </a:ln>
          </p:spPr>
          <p:txBody>
            <a:bodyPr/>
            <a:p>
              <a:pPr>
                <a:buFont typeface="Arial" panose="020B0604020202020204" pitchFamily="34" charset="0"/>
                <a:buNone/>
              </a:pPr>
              <a:endParaRPr lang="zh-CN" altLang="en-US" sz="1800" dirty="0">
                <a:latin typeface="HarmonyOS Sans SC" panose="00000500000000000000" charset="-122"/>
                <a:ea typeface="HarmonyOS Sans SC" panose="00000500000000000000" charset="-122"/>
              </a:endParaRPr>
            </a:p>
          </p:txBody>
        </p:sp>
        <p:pic>
          <p:nvPicPr>
            <p:cNvPr id="1040" name="Picture 20" descr="C:\Users\Administrator\Desktop\未标题-1.png"/>
            <p:cNvPicPr>
              <a:picLocks noChangeAspect="1"/>
            </p:cNvPicPr>
            <p:nvPr/>
          </p:nvPicPr>
          <p:blipFill>
            <a:blip r:embed="rId2"/>
            <a:stretch>
              <a:fillRect/>
            </a:stretch>
          </p:blipFill>
          <p:spPr>
            <a:xfrm>
              <a:off x="1083" y="273"/>
              <a:ext cx="3360" cy="580"/>
            </a:xfrm>
            <a:prstGeom prst="rect">
              <a:avLst/>
            </a:prstGeom>
            <a:noFill/>
            <a:ln w="9525">
              <a:noFill/>
            </a:ln>
          </p:spPr>
        </p:pic>
      </p:grpSp>
      <p:sp>
        <p:nvSpPr>
          <p:cNvPr id="4" name="对角圆角矩形 11"/>
          <p:cNvSpPr/>
          <p:nvPr>
            <p:custDataLst>
              <p:tags r:id="rId3"/>
            </p:custDataLst>
          </p:nvPr>
        </p:nvSpPr>
        <p:spPr>
          <a:xfrm>
            <a:off x="623570" y="3801123"/>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3091" name="矩形 6"/>
          <p:cNvSpPr/>
          <p:nvPr>
            <p:custDataLst>
              <p:tags r:id="rId4"/>
            </p:custDataLst>
          </p:nvPr>
        </p:nvSpPr>
        <p:spPr>
          <a:xfrm>
            <a:off x="623570" y="3811905"/>
            <a:ext cx="2094230" cy="379095"/>
          </a:xfrm>
          <a:prstGeom prst="rect">
            <a:avLst/>
          </a:prstGeom>
          <a:noFill/>
          <a:ln w="9525">
            <a:noFill/>
          </a:ln>
        </p:spPr>
        <p:txBody>
          <a:bodyPr wrap="square" anchor="t" anchorCtr="0">
            <a:noAutofit/>
          </a:bodyPr>
          <a:p>
            <a:pPr algn="l">
              <a:buNone/>
            </a:pPr>
            <a:r>
              <a:rPr lang="en-US" altLang="zh-CN" sz="1700" b="1" dirty="0">
                <a:solidFill>
                  <a:schemeClr val="bg1"/>
                </a:solidFill>
                <a:latin typeface="微软雅黑" panose="020B0503020204020204" charset="-122"/>
                <a:ea typeface="微软雅黑" panose="020B0503020204020204" charset="-122"/>
                <a:cs typeface="微软雅黑" panose="020B0503020204020204" charset="-122"/>
              </a:rPr>
              <a:t>  </a:t>
            </a:r>
            <a:r>
              <a:rPr lang="en-US" altLang="zh-CN" sz="1700" b="1" dirty="0">
                <a:solidFill>
                  <a:schemeClr val="bg1"/>
                </a:solidFill>
                <a:latin typeface="微软雅黑" panose="020B0503020204020204" charset="-122"/>
                <a:ea typeface="微软雅黑" panose="020B0503020204020204" charset="-122"/>
                <a:cs typeface="微软雅黑" panose="020B0503020204020204" charset="-122"/>
                <a:sym typeface="+mn-ea"/>
              </a:rPr>
              <a:t>Description</a:t>
            </a:r>
            <a:endParaRPr lang="zh-CN" altLang="en-US" sz="1700" b="1" dirty="0">
              <a:solidFill>
                <a:schemeClr val="bg1"/>
              </a:solidFill>
              <a:latin typeface="微软雅黑" panose="020B0503020204020204" charset="-122"/>
              <a:ea typeface="微软雅黑" panose="020B0503020204020204" charset="-122"/>
              <a:cs typeface="微软雅黑" panose="020B0503020204020204" charset="-122"/>
            </a:endParaRPr>
          </a:p>
          <a:p>
            <a:pPr algn="l">
              <a:buNone/>
            </a:pPr>
            <a:endParaRPr lang="zh-CN" altLang="en-US" sz="1700" b="1" dirty="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5" name="对角圆角矩形 11"/>
          <p:cNvSpPr/>
          <p:nvPr>
            <p:custDataLst>
              <p:tags r:id="rId5"/>
            </p:custDataLst>
          </p:nvPr>
        </p:nvSpPr>
        <p:spPr>
          <a:xfrm>
            <a:off x="607060" y="7013588"/>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6" name="矩形 6"/>
          <p:cNvSpPr/>
          <p:nvPr>
            <p:custDataLst>
              <p:tags r:id="rId6"/>
            </p:custDataLst>
          </p:nvPr>
        </p:nvSpPr>
        <p:spPr>
          <a:xfrm>
            <a:off x="607060" y="7024370"/>
            <a:ext cx="1863090" cy="352425"/>
          </a:xfrm>
          <a:prstGeom prst="rect">
            <a:avLst/>
          </a:prstGeom>
          <a:noFill/>
          <a:ln w="9525">
            <a:noFill/>
          </a:ln>
        </p:spPr>
        <p:txBody>
          <a:bodyPr wrap="square" anchor="t" anchorCtr="0">
            <a:spAutoFit/>
          </a:bodyPr>
          <a:p>
            <a:pPr algn="l">
              <a:buNone/>
            </a:pPr>
            <a:r>
              <a:rPr lang="en-US" altLang="zh-CN" sz="1700" b="1" dirty="0">
                <a:solidFill>
                  <a:schemeClr val="bg1"/>
                </a:solidFill>
                <a:latin typeface="微软雅黑" panose="020B0503020204020204" charset="-122"/>
                <a:ea typeface="微软雅黑" panose="020B0503020204020204" charset="-122"/>
                <a:cs typeface="微软雅黑" panose="020B0503020204020204" charset="-122"/>
              </a:rPr>
              <a:t>  </a:t>
            </a:r>
            <a:r>
              <a:rPr lang="en-US" altLang="zh-CN" sz="1700" b="1" dirty="0">
                <a:solidFill>
                  <a:schemeClr val="bg1"/>
                </a:solidFill>
                <a:latin typeface="微软雅黑" panose="020B0503020204020204" charset="-122"/>
                <a:ea typeface="微软雅黑" panose="020B0503020204020204" charset="-122"/>
                <a:cs typeface="微软雅黑" panose="020B0503020204020204" charset="-122"/>
                <a:sym typeface="+mn-ea"/>
              </a:rPr>
              <a:t> </a:t>
            </a:r>
            <a:r>
              <a:rPr lang="en-US" altLang="zh-CN" sz="1700" b="1" dirty="0">
                <a:solidFill>
                  <a:schemeClr val="bg1"/>
                </a:solidFill>
                <a:latin typeface="微软雅黑" panose="020B0503020204020204" charset="-122"/>
                <a:ea typeface="微软雅黑" panose="020B0503020204020204" charset="-122"/>
                <a:cs typeface="微软雅黑" panose="020B0503020204020204" charset="-122"/>
                <a:sym typeface="+mn-ea"/>
              </a:rPr>
              <a:t>Features</a:t>
            </a:r>
            <a:endParaRPr lang="zh-CN" altLang="en-US" sz="1700" b="1" dirty="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2054" name="object 16"/>
          <p:cNvSpPr/>
          <p:nvPr>
            <p:custDataLst>
              <p:tags r:id="rId7"/>
            </p:custDataLst>
          </p:nvPr>
        </p:nvSpPr>
        <p:spPr>
          <a:xfrm>
            <a:off x="623570" y="7567295"/>
            <a:ext cx="7021195" cy="3434715"/>
          </a:xfrm>
          <a:prstGeom prst="rect">
            <a:avLst/>
          </a:prstGeom>
          <a:noFill/>
          <a:ln w="9525">
            <a:noFill/>
          </a:ln>
        </p:spPr>
        <p:txBody>
          <a:bodyPr lIns="0" tIns="0" rIns="0" bIns="0"/>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Supports IEEE 802.3i 、IEEE802.3af、IEEE802.3at、IEEE802.3bt、IEEE 802.3u 、IEEE802.3z、IEEE802.3ab、IEEE802.3x、IEEE802.3ae、IEEE802.3az.</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The maximum single port power of 1-8 ports POE is 90W, and the maximum total power output is </a:t>
            </a:r>
            <a:r>
              <a:rPr lang="en-US" altLang="zh-CN" dirty="0">
                <a:latin typeface="微软雅黑" panose="020B0503020204020204" charset="-122"/>
                <a:ea typeface="微软雅黑" panose="020B0503020204020204" charset="-122"/>
                <a:cs typeface="微软雅黑" panose="020B0503020204020204" charset="-122"/>
                <a:sym typeface="宋体" panose="02010600030101010101" pitchFamily="2" charset="-122"/>
              </a:rPr>
              <a:t>24</a:t>
            </a: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0W.</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Supports MAC address auto-learning and auto-aging.</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Store and forward mode operates.</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Web-based Management Support.</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LED indicators for monitoring power, link/activity,PoE.</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1</a:t>
            </a:r>
            <a:r>
              <a:rPr lang="en-US" altLang="zh-CN" dirty="0">
                <a:latin typeface="微软雅黑" panose="020B0503020204020204" charset="-122"/>
                <a:ea typeface="微软雅黑" panose="020B0503020204020204" charset="-122"/>
                <a:cs typeface="微软雅黑" panose="020B0503020204020204" charset="-122"/>
                <a:sym typeface="宋体" panose="02010600030101010101" pitchFamily="2" charset="-122"/>
              </a:rPr>
              <a:t>1</a:t>
            </a: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 inches full metal iron shell and internal power adapter design, suitable for rack installation.</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p:txBody>
      </p:sp>
      <p:sp>
        <p:nvSpPr>
          <p:cNvPr id="14" name="对角圆角矩形 11"/>
          <p:cNvSpPr/>
          <p:nvPr>
            <p:custDataLst>
              <p:tags r:id="rId8"/>
            </p:custDataLst>
          </p:nvPr>
        </p:nvSpPr>
        <p:spPr>
          <a:xfrm>
            <a:off x="687705" y="1315085"/>
            <a:ext cx="6623685" cy="768985"/>
          </a:xfrm>
          <a:prstGeom prst="roundRect">
            <a:avLst/>
          </a:prstGeom>
          <a:solidFill>
            <a:srgbClr val="C00000"/>
          </a:solidFill>
          <a:ln w="9525">
            <a:noFill/>
          </a:ln>
        </p:spPr>
        <p:txBody>
          <a:bodyPr anchor="ctr" anchorCtr="0"/>
          <a:p>
            <a:pPr marL="36195" algn="l">
              <a:lnSpc>
                <a:spcPct val="100000"/>
              </a:lnSpc>
              <a:buNone/>
            </a:pPr>
            <a:r>
              <a:rPr lang="en-US" altLang="zh-CN" sz="1600"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Datasheet|8 2.5G +4 SFP+ L3 </a:t>
            </a:r>
            <a:r>
              <a:rPr lang="en-US" altLang="zh-CN" sz="1600" dirty="0">
                <a:solidFill>
                  <a:schemeClr val="bg1"/>
                </a:solidFill>
                <a:latin typeface="微软雅黑" panose="020B0503020204020204" charset="-122"/>
                <a:ea typeface="微软雅黑" panose="020B0503020204020204" charset="-122"/>
                <a:cs typeface="微软雅黑" panose="020B0503020204020204" charset="-122"/>
                <a:sym typeface="+mn-ea"/>
              </a:rPr>
              <a:t>Managed</a:t>
            </a:r>
            <a:r>
              <a:rPr lang="en-US" altLang="zh-CN" sz="1600"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 PoE Switch</a:t>
            </a:r>
            <a:endParaRPr lang="zh-CN" altLang="en-US" sz="1600"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36195" algn="l">
              <a:lnSpc>
                <a:spcPct val="100000"/>
              </a:lnSpc>
              <a:buNone/>
            </a:pPr>
            <a:r>
              <a:rPr lang="en-US" altLang="zh-CN" sz="1800" b="1"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FR-S5112ET-240HP5</a:t>
            </a:r>
            <a:endParaRPr lang="en-US" altLang="zh-CN" sz="1800" b="1"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endParaRPr>
          </a:p>
        </p:txBody>
      </p:sp>
      <p:sp>
        <p:nvSpPr>
          <p:cNvPr id="7" name="TextBox 24"/>
          <p:cNvSpPr txBox="1"/>
          <p:nvPr/>
        </p:nvSpPr>
        <p:spPr>
          <a:xfrm>
            <a:off x="284163" y="10323513"/>
            <a:ext cx="2316480" cy="306705"/>
          </a:xfrm>
          <a:prstGeom prst="rect">
            <a:avLst/>
          </a:prstGeom>
          <a:noFill/>
          <a:ln w="9525">
            <a:noFill/>
          </a:ln>
        </p:spPr>
        <p:txBody>
          <a:bodyPr wrap="none">
            <a:spAutoFit/>
          </a:bodyPr>
          <a:p>
            <a:pPr>
              <a:buNone/>
            </a:pPr>
            <a:r>
              <a:rPr lang="zh-CN" altLang="en-US" sz="1400" b="1" dirty="0">
                <a:solidFill>
                  <a:schemeClr val="bg1"/>
                </a:solidFill>
                <a:latin typeface="微软雅黑" panose="020B0503020204020204" charset="-122"/>
                <a:ea typeface="微软雅黑" panose="020B0503020204020204" charset="-122"/>
              </a:rPr>
              <a:t>湖南恒茂高科股份有限公司</a:t>
            </a:r>
            <a:endParaRPr lang="zh-CN" altLang="en-US" sz="1400" b="1" dirty="0">
              <a:solidFill>
                <a:schemeClr val="bg1"/>
              </a:solidFill>
              <a:latin typeface="微软雅黑" panose="020B0503020204020204" charset="-122"/>
              <a:ea typeface="微软雅黑" panose="020B0503020204020204" charset="-122"/>
            </a:endParaRPr>
          </a:p>
        </p:txBody>
      </p:sp>
      <p:pic>
        <p:nvPicPr>
          <p:cNvPr id="10" name="Picture 21" descr="C:\Users\Administrator\Desktop\2.png"/>
          <p:cNvPicPr>
            <a:picLocks noChangeAspect="1"/>
          </p:cNvPicPr>
          <p:nvPr/>
        </p:nvPicPr>
        <p:blipFill>
          <a:blip r:embed="rId9"/>
          <a:stretch>
            <a:fillRect/>
          </a:stretch>
        </p:blipFill>
        <p:spPr>
          <a:xfrm>
            <a:off x="0" y="10274300"/>
            <a:ext cx="7199313" cy="419100"/>
          </a:xfrm>
          <a:prstGeom prst="rect">
            <a:avLst/>
          </a:prstGeom>
          <a:noFill/>
          <a:ln w="9525">
            <a:noFill/>
          </a:ln>
        </p:spPr>
      </p:pic>
      <p:sp>
        <p:nvSpPr>
          <p:cNvPr id="11" name="TextBox 24"/>
          <p:cNvSpPr txBox="1"/>
          <p:nvPr/>
        </p:nvSpPr>
        <p:spPr>
          <a:xfrm>
            <a:off x="284480" y="10323830"/>
            <a:ext cx="4999355" cy="306705"/>
          </a:xfrm>
          <a:prstGeom prst="rect">
            <a:avLst/>
          </a:prstGeom>
          <a:noFill/>
          <a:ln w="9525">
            <a:noFill/>
          </a:ln>
        </p:spPr>
        <p:txBody>
          <a:bodyPr wrap="square">
            <a:spAutoFit/>
          </a:bodyPr>
          <a:p>
            <a:pPr>
              <a:buNone/>
            </a:pPr>
            <a:r>
              <a:rPr lang="en-US" altLang="zh-CN" sz="1400" b="1" dirty="0">
                <a:solidFill>
                  <a:schemeClr val="bg1"/>
                </a:solidFill>
                <a:latin typeface="微软雅黑" panose="020B0503020204020204" charset="-122"/>
                <a:ea typeface="微软雅黑" panose="020B0503020204020204" charset="-122"/>
              </a:rPr>
              <a:t>HUNAN FULLRIVER HIGH TECHNOLOGY C</a:t>
            </a:r>
            <a:r>
              <a:rPr lang="en-US" altLang="zh-CN" sz="1400" b="1" dirty="0">
                <a:solidFill>
                  <a:schemeClr val="bg1"/>
                </a:solidFill>
                <a:latin typeface="微软雅黑" panose="020B0503020204020204" charset="-122"/>
                <a:ea typeface="微软雅黑" panose="020B0503020204020204" charset="-122"/>
              </a:rPr>
              <a:t>O.,LTD.</a:t>
            </a:r>
            <a:endParaRPr lang="en-US" altLang="zh-CN" sz="1400" b="1" dirty="0">
              <a:solidFill>
                <a:schemeClr val="bg1"/>
              </a:solidFill>
              <a:latin typeface="微软雅黑" panose="020B0503020204020204" charset="-122"/>
              <a:ea typeface="微软雅黑" panose="020B0503020204020204" charset="-122"/>
            </a:endParaRPr>
          </a:p>
        </p:txBody>
      </p:sp>
      <p:pic>
        <p:nvPicPr>
          <p:cNvPr id="2" name="图片 1" descr="5a4d205b7ba71f5d0bfcd69613a536c"/>
          <p:cNvPicPr>
            <a:picLocks noChangeAspect="1"/>
          </p:cNvPicPr>
          <p:nvPr/>
        </p:nvPicPr>
        <p:blipFill>
          <a:blip r:embed="rId10"/>
          <a:stretch>
            <a:fillRect/>
          </a:stretch>
        </p:blipFill>
        <p:spPr>
          <a:xfrm>
            <a:off x="2470150" y="2424430"/>
            <a:ext cx="3309620" cy="1139190"/>
          </a:xfrm>
          <a:prstGeom prst="rect">
            <a:avLst/>
          </a:prstGeo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2060" name="组合 5134"/>
          <p:cNvGrpSpPr/>
          <p:nvPr/>
        </p:nvGrpSpPr>
        <p:grpSpPr>
          <a:xfrm>
            <a:off x="4838700" y="90488"/>
            <a:ext cx="2730500" cy="503237"/>
            <a:chOff x="0" y="0"/>
            <a:chExt cx="4300" cy="1124"/>
          </a:xfrm>
        </p:grpSpPr>
        <p:sp>
          <p:nvSpPr>
            <p:cNvPr id="2128" name="矩形 19"/>
            <p:cNvSpPr/>
            <p:nvPr/>
          </p:nvSpPr>
          <p:spPr>
            <a:xfrm>
              <a:off x="3516" y="0"/>
              <a:ext cx="785" cy="1125"/>
            </a:xfrm>
            <a:prstGeom prst="rect">
              <a:avLst/>
            </a:prstGeom>
            <a:solidFill>
              <a:srgbClr val="C00000"/>
            </a:solidFill>
            <a:ln w="9525">
              <a:noFill/>
            </a:ln>
          </p:spPr>
          <p:txBody>
            <a:bodyPr lIns="90170" tIns="46990" rIns="90170" bIns="46990"/>
            <a:p>
              <a:pPr>
                <a:buFont typeface="Arial" panose="020B0604020202020204" pitchFamily="34" charset="0"/>
                <a:buNone/>
              </a:pPr>
              <a:endParaRPr lang="zh-CN" altLang="en-US" sz="1800" dirty="0">
                <a:latin typeface="HarmonyOS Sans SC" panose="00000500000000000000" charset="-122"/>
                <a:ea typeface="HarmonyOS Sans SC" panose="00000500000000000000" charset="-122"/>
              </a:endParaRPr>
            </a:p>
          </p:txBody>
        </p:sp>
        <p:pic>
          <p:nvPicPr>
            <p:cNvPr id="2129" name="Picture 20" descr="C:\Users\Administrator\Desktop\未标题-1.png"/>
            <p:cNvPicPr>
              <a:picLocks noChangeAspect="1"/>
            </p:cNvPicPr>
            <p:nvPr/>
          </p:nvPicPr>
          <p:blipFill>
            <a:blip r:embed="rId1"/>
            <a:stretch>
              <a:fillRect/>
            </a:stretch>
          </p:blipFill>
          <p:spPr>
            <a:xfrm>
              <a:off x="0" y="227"/>
              <a:ext cx="3360" cy="580"/>
            </a:xfrm>
            <a:prstGeom prst="rect">
              <a:avLst/>
            </a:prstGeom>
            <a:noFill/>
            <a:ln w="9525">
              <a:noFill/>
            </a:ln>
          </p:spPr>
        </p:pic>
      </p:grpSp>
      <p:sp>
        <p:nvSpPr>
          <p:cNvPr id="4" name="对角圆角矩形 11"/>
          <p:cNvSpPr/>
          <p:nvPr>
            <p:custDataLst>
              <p:tags r:id="rId2"/>
            </p:custDataLst>
          </p:nvPr>
        </p:nvSpPr>
        <p:spPr>
          <a:xfrm>
            <a:off x="623570" y="652793"/>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3091" name="矩形 6"/>
          <p:cNvSpPr/>
          <p:nvPr>
            <p:custDataLst>
              <p:tags r:id="rId3"/>
            </p:custDataLst>
          </p:nvPr>
        </p:nvSpPr>
        <p:spPr>
          <a:xfrm>
            <a:off x="623570" y="735013"/>
            <a:ext cx="1709420" cy="352425"/>
          </a:xfrm>
          <a:prstGeom prst="rect">
            <a:avLst/>
          </a:prstGeom>
          <a:noFill/>
          <a:ln w="9525">
            <a:noFill/>
          </a:ln>
        </p:spPr>
        <p:txBody>
          <a:bodyPr wrap="none" anchor="t" anchorCtr="0">
            <a:spAutoFit/>
          </a:bodyPr>
          <a:p>
            <a:pPr algn="l">
              <a:buNone/>
            </a:pPr>
            <a:r>
              <a:rPr lang="en-US" altLang="zh-CN" sz="1700" b="1" dirty="0">
                <a:solidFill>
                  <a:schemeClr val="bg1"/>
                </a:solidFill>
                <a:latin typeface="微软雅黑" panose="020B0503020204020204" charset="-122"/>
                <a:ea typeface="微软雅黑" panose="020B0503020204020204" charset="-122"/>
                <a:cs typeface="微软雅黑" panose="020B0503020204020204" charset="-122"/>
              </a:rPr>
              <a:t>  </a:t>
            </a:r>
            <a:r>
              <a:rPr lang="en-US" altLang="zh-CN" sz="1700" b="1" dirty="0">
                <a:solidFill>
                  <a:schemeClr val="bg1"/>
                </a:solidFill>
                <a:latin typeface="微软雅黑" panose="020B0503020204020204" charset="-122"/>
                <a:ea typeface="微软雅黑" panose="020B0503020204020204" charset="-122"/>
                <a:cs typeface="HarmonyOS Sans SC" panose="00000500000000000000" charset="-122"/>
                <a:sym typeface="+mn-ea"/>
              </a:rPr>
              <a:t>Specification</a:t>
            </a:r>
            <a:endParaRPr lang="en-US" altLang="zh-CN" sz="1700" b="1" dirty="0">
              <a:solidFill>
                <a:schemeClr val="bg1"/>
              </a:solidFill>
              <a:latin typeface="微软雅黑" panose="020B0503020204020204" charset="-122"/>
              <a:ea typeface="微软雅黑" panose="020B0503020204020204" charset="-122"/>
              <a:cs typeface="微软雅黑" panose="020B0503020204020204" charset="-122"/>
            </a:endParaRPr>
          </a:p>
        </p:txBody>
      </p:sp>
      <p:graphicFrame>
        <p:nvGraphicFramePr>
          <p:cNvPr id="5138" name="Group 18"/>
          <p:cNvGraphicFramePr>
            <a:graphicFrameLocks noGrp="1"/>
          </p:cNvGraphicFramePr>
          <p:nvPr>
            <p:custDataLst>
              <p:tags r:id="rId4"/>
            </p:custDataLst>
          </p:nvPr>
        </p:nvGraphicFramePr>
        <p:xfrm>
          <a:off x="976630" y="1100455"/>
          <a:ext cx="5851525" cy="9242425"/>
        </p:xfrm>
        <a:graphic>
          <a:graphicData uri="http://schemas.openxmlformats.org/drawingml/2006/table">
            <a:tbl>
              <a:tblPr/>
              <a:tblGrid>
                <a:gridCol w="760730"/>
                <a:gridCol w="947420"/>
                <a:gridCol w="4143375"/>
              </a:tblGrid>
              <a:tr h="33274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Model</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algn="l" defTabSz="914400" rtl="0" eaLnBrk="0" fontAlgn="base" latinLnBrk="0" hangingPunct="0">
                        <a:lnSpc>
                          <a:spcPct val="100000"/>
                        </a:lnSpc>
                        <a:spcBef>
                          <a:spcPct val="20000"/>
                        </a:spcBef>
                        <a:buClrTx/>
                        <a:buSzTx/>
                        <a:buFont typeface="Arial" panose="020B0604020202020204" pitchFamily="34" charset="0"/>
                        <a:buNone/>
                      </a:pP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FR-S5112ET-240HP5</a:t>
                      </a:r>
                      <a:endPar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3210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Chipset</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0" fontAlgn="base" latinLnBrk="0" hangingPunct="0">
                        <a:lnSpc>
                          <a:spcPct val="150000"/>
                        </a:lnSpc>
                        <a:spcBef>
                          <a:spcPct val="20000"/>
                        </a:spcBef>
                        <a:spcAft>
                          <a:spcPct val="0"/>
                        </a:spcAft>
                        <a:buClrTx/>
                        <a:buSzTx/>
                        <a:buFont typeface="Arial" panose="020B0604020202020204" pitchFamily="34" charset="0"/>
                        <a:buNone/>
                      </a:pPr>
                      <a:r>
                        <a:rPr lang="en-US" altLang="zh-CN" sz="1000" dirty="0">
                          <a:latin typeface="微软雅黑" panose="020B0503020204020204" charset="-122"/>
                          <a:ea typeface="微软雅黑" panose="020B0503020204020204" charset="-122"/>
                          <a:cs typeface="宋体" panose="02010600030101010101" pitchFamily="2" charset="-122"/>
                          <a:sym typeface="+mn-ea"/>
                        </a:rPr>
                        <a:t>RTL9313+2*RTL8224N</a:t>
                      </a:r>
                      <a:r>
                        <a:rPr lang="en-US" altLang="zh-CN" sz="1000" dirty="0">
                          <a:latin typeface="微软雅黑" panose="020B0503020204020204" charset="-122"/>
                          <a:ea typeface="微软雅黑" panose="020B0503020204020204" charset="-122"/>
                          <a:cs typeface="宋体" panose="02010600030101010101" pitchFamily="2" charset="-122"/>
                          <a:sym typeface="+mn-ea"/>
                        </a:rPr>
                        <a:t>+2*RTL8329</a:t>
                      </a:r>
                      <a:endParaRPr kumimoji="0" lang="en-US" altLang="zh-CN" sz="1000" b="0" i="0" u="none" strike="noStrike" cap="none" normalizeH="0" baseline="0" dirty="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44196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Standards</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indent="0">
                        <a:buNone/>
                      </a:pPr>
                      <a:r>
                        <a:rPr sz="1000" dirty="0">
                          <a:solidFill>
                            <a:srgbClr val="000000"/>
                          </a:solidFill>
                          <a:latin typeface="微软雅黑" panose="020B0503020204020204" charset="-122"/>
                          <a:ea typeface="微软雅黑" panose="020B0503020204020204" charset="-122"/>
                          <a:cs typeface="微软雅黑" panose="020B0503020204020204" charset="-122"/>
                          <a:sym typeface="+mn-ea"/>
                        </a:rPr>
                        <a:t>IEEE 802.3i、IEEE 802.3u、IEEE 802.3az、IEEE802.3af、IEEE802.3ae、IEEE802.3at、IEEE802.3</a:t>
                      </a:r>
                      <a:r>
                        <a:rPr lang="en-US" sz="1000" dirty="0">
                          <a:solidFill>
                            <a:srgbClr val="000000"/>
                          </a:solidFill>
                          <a:latin typeface="微软雅黑" panose="020B0503020204020204" charset="-122"/>
                          <a:ea typeface="微软雅黑" panose="020B0503020204020204" charset="-122"/>
                          <a:cs typeface="微软雅黑" panose="020B0503020204020204" charset="-122"/>
                          <a:sym typeface="+mn-ea"/>
                        </a:rPr>
                        <a:t>b</a:t>
                      </a:r>
                      <a:r>
                        <a:rPr sz="1000" dirty="0">
                          <a:solidFill>
                            <a:srgbClr val="000000"/>
                          </a:solidFill>
                          <a:latin typeface="微软雅黑" panose="020B0503020204020204" charset="-122"/>
                          <a:ea typeface="微软雅黑" panose="020B0503020204020204" charset="-122"/>
                          <a:cs typeface="微软雅黑" panose="020B0503020204020204" charset="-122"/>
                          <a:sym typeface="+mn-ea"/>
                        </a:rPr>
                        <a:t>t、IEEE802.3z、IEEE 802.3x</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57912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Ports</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8 x 10/100/1000/2500Mbps ports</a:t>
                      </a:r>
                      <a:endPar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4 x 1000/10000Mbps SFP+ ports</a:t>
                      </a:r>
                      <a:endPar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1 x  Console port</a:t>
                      </a:r>
                      <a:endPar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97980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en-US" altLang="zh-CN" sz="1000" b="1" smtClean="0">
                          <a:ln>
                            <a:noFill/>
                          </a:ln>
                          <a:effectLst/>
                          <a:latin typeface="微软雅黑" panose="020B0503020204020204" charset="-122"/>
                          <a:ea typeface="微软雅黑" panose="020B0503020204020204" charset="-122"/>
                          <a:sym typeface="宋体" panose="02010600030101010101" pitchFamily="2" charset="-122"/>
                        </a:rPr>
                        <a:t>Network Media(Cable)</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10Base-T: UTP category 3, 4, 5 cable (maximum 100m)</a:t>
                      </a:r>
                      <a:endPar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100Base-Tx: UTP category 5, 5e cable (maximum 100m) </a:t>
                      </a:r>
                      <a:endPar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1000Base-T: UTP category 5e, 6 cable (maximum 100m)</a:t>
                      </a:r>
                      <a:endPar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2.5GBase-T: UTP category 5e, 6 cable (maximum 100m)</a:t>
                      </a:r>
                      <a:endPar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1000Base-X: MMF,SMF</a:t>
                      </a:r>
                      <a:endPar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10GBase-X: MMF,SMF</a:t>
                      </a:r>
                      <a:endPar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956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Transfer Method</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algn="l">
                        <a:spcBef>
                          <a:spcPct val="20000"/>
                        </a:spcBef>
                        <a:buClrTx/>
                        <a:buSzTx/>
                      </a:pP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Store-and-Forward</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7686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MAC Address Table</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algn="l">
                        <a:spcBef>
                          <a:spcPct val="20000"/>
                        </a:spcBef>
                        <a:buClrTx/>
                        <a:buSzTx/>
                      </a:pPr>
                      <a:r>
                        <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32K</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06" marB="45706"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0670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en-US" altLang="zh-CN" sz="1000" b="1" smtClean="0">
                          <a:ln>
                            <a:noFill/>
                          </a:ln>
                          <a:effectLst/>
                          <a:latin typeface="微软雅黑" panose="020B0503020204020204" charset="-122"/>
                          <a:ea typeface="微软雅黑" panose="020B0503020204020204" charset="-122"/>
                          <a:sym typeface="宋体" panose="02010600030101010101" pitchFamily="2" charset="-122"/>
                        </a:rPr>
                        <a:t>S</a:t>
                      </a: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witching Capacity</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algn="l">
                        <a:spcBef>
                          <a:spcPct val="20000"/>
                        </a:spcBef>
                        <a:buClrTx/>
                        <a:buSzTx/>
                      </a:pPr>
                      <a:r>
                        <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120Gbps</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06" marB="45706"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004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Packet Forwarding Rate</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1" fontAlgn="base" latinLnBrk="0" hangingPunct="1">
                        <a:lnSpc>
                          <a:spcPct val="150000"/>
                        </a:lnSpc>
                        <a:spcBef>
                          <a:spcPct val="0"/>
                        </a:spcBef>
                        <a:spcAft>
                          <a:spcPct val="0"/>
                        </a:spcAft>
                        <a:buClrTx/>
                        <a:buSzTx/>
                        <a:buFont typeface="Arial" panose="020B0604020202020204" pitchFamily="34" charset="0"/>
                        <a:buNone/>
                      </a:pPr>
                      <a:r>
                        <a:rPr lang="en-US" altLang="zh-CN" sz="1000" dirty="0">
                          <a:ln>
                            <a:noFill/>
                          </a:ln>
                          <a:effectLst/>
                          <a:latin typeface="微软雅黑" panose="020B0503020204020204" charset="-122"/>
                          <a:ea typeface="微软雅黑" panose="020B0503020204020204" charset="-122"/>
                          <a:sym typeface="宋体" panose="02010600030101010101" pitchFamily="2" charset="-122"/>
                        </a:rPr>
                        <a:t>89.28Mpps</a:t>
                      </a:r>
                      <a:endPar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06" marB="45706"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0670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Packet Buffer</a:t>
                      </a:r>
                      <a:endParaRPr kumimoji="0" lang="zh-CN" altLang="en-US" sz="1000" b="1"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mn-cs"/>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algn="l" defTabSz="914400" rtl="0" latinLnBrk="0">
                        <a:lnSpc>
                          <a:spcPct val="100000"/>
                        </a:lnSpc>
                        <a:spcBef>
                          <a:spcPct val="20000"/>
                        </a:spcBef>
                        <a:buClrTx/>
                        <a:buSzTx/>
                        <a:buNone/>
                      </a:pPr>
                      <a:r>
                        <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16Mbits</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06" marB="45706"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9972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Jumbo Frame</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algn="l" defTabSz="914400" rtl="0" latinLnBrk="0">
                        <a:lnSpc>
                          <a:spcPct val="100000"/>
                        </a:lnSpc>
                        <a:spcBef>
                          <a:spcPct val="20000"/>
                        </a:spcBef>
                        <a:buClrTx/>
                        <a:buSzTx/>
                        <a:buNone/>
                      </a:pPr>
                      <a:r>
                        <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12KBytes</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06" marB="45706"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1945">
                <a:tc gridSpan="2">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lang="en-US" altLang="zh-CN" sz="1000" b="1">
                          <a:latin typeface="微软雅黑" panose="020B0503020204020204" charset="-122"/>
                          <a:ea typeface="微软雅黑" panose="020B0503020204020204" charset="-122"/>
                          <a:sym typeface="宋体" panose="02010600030101010101" pitchFamily="2" charset="-122"/>
                        </a:rPr>
                        <a:t> </a:t>
                      </a:r>
                      <a:r>
                        <a:rPr lang="zh-CN" altLang="en-US" sz="1000" b="1">
                          <a:latin typeface="微软雅黑" panose="020B0503020204020204" charset="-122"/>
                          <a:ea typeface="微软雅黑" panose="020B0503020204020204" charset="-122"/>
                          <a:sym typeface="宋体" panose="02010600030101010101" pitchFamily="2" charset="-122"/>
                        </a:rPr>
                        <a:t>PoE Ports(RJ45)</a:t>
                      </a:r>
                      <a:endParaRPr kumimoji="0" lang="zh-CN" altLang="en-US" sz="1000" b="1" i="0" u="none" strike="noStrike" cap="none" normalizeH="0" baseline="0">
                        <a:solidFill>
                          <a:schemeClr val="tx1"/>
                        </a:solidFill>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TlToBr>
                      <a:noFill/>
                    </a:lnTlToBr>
                    <a:lnBlToTr>
                      <a:noFill/>
                    </a:lnBlToTr>
                    <a:noFill/>
                  </a:tcPr>
                </a:tc>
                <a:tc hMerge="1">
                  <a:tcPr marL="89782" marR="89782" marT="45718" marB="45718"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altLang="zh-CN" sz="100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1-8 ports compliant with 802.3bt/at/af</a:t>
                      </a:r>
                      <a:endParaRPr lang="en-US" altLang="zh-CN" sz="100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endParaRPr>
                    </a:p>
                  </a:txBody>
                  <a:tcPr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956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a:latin typeface="微软雅黑" panose="020B0503020204020204" charset="-122"/>
                          <a:ea typeface="微软雅黑" panose="020B0503020204020204" charset="-122"/>
                          <a:sym typeface="宋体" panose="02010600030101010101" pitchFamily="2" charset="-122"/>
                        </a:rPr>
                        <a:t>Power Pin Assignment</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TlToBr>
                      <a:noFill/>
                    </a:lnTlToBr>
                    <a:lnBlToTr>
                      <a:noFill/>
                    </a:lnBlToTr>
                    <a:noFill/>
                  </a:tcPr>
                </a:tc>
                <a:tc hMerge="1">
                  <a:tcPr marL="89782" marR="89782" marT="45718" marB="45718"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0" i="0" u="none" strike="noStrike" cap="none" normalizeH="0" baseline="0" smtClean="0">
                          <a:ln>
                            <a:noFill/>
                          </a:ln>
                          <a:solidFill>
                            <a:schemeClr val="tx1"/>
                          </a:solidFill>
                          <a:effectLst/>
                          <a:latin typeface="+mj-lt"/>
                          <a:ea typeface="HarmonyOS Sans SC" panose="00000500000000000000" charset="-122"/>
                          <a:cs typeface="+mj-lt"/>
                          <a:sym typeface="Arial" panose="020B0604020202020204" pitchFamily="34" charset="0"/>
                        </a:rPr>
                        <a:t>1278-/3645+  bt-port </a:t>
                      </a:r>
                      <a:endParaRPr kumimoji="0" lang="en-US" altLang="zh-CN" sz="1000" b="0" i="0" u="none" strike="noStrike" cap="none" normalizeH="0" baseline="0" smtClean="0">
                        <a:ln>
                          <a:noFill/>
                        </a:ln>
                        <a:solidFill>
                          <a:schemeClr val="tx1"/>
                        </a:solidFill>
                        <a:effectLst/>
                        <a:latin typeface="+mj-lt"/>
                        <a:ea typeface="HarmonyOS Sans SC" panose="00000500000000000000" charset="-122"/>
                        <a:cs typeface="+mj-lt"/>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6860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a:latin typeface="微软雅黑" panose="020B0503020204020204" charset="-122"/>
                          <a:ea typeface="微软雅黑" panose="020B0503020204020204" charset="-122"/>
                          <a:sym typeface="宋体" panose="02010600030101010101" pitchFamily="2" charset="-122"/>
                        </a:rPr>
                        <a:t>PoE Budget</a:t>
                      </a:r>
                      <a:endParaRPr kumimoji="0" lang="zh-CN" altLang="en-US" sz="1000" b="1" i="0" u="none" strike="noStrike" cap="none" normalizeH="0" baseline="0">
                        <a:solidFill>
                          <a:schemeClr val="tx1"/>
                        </a:solidFill>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TlToBr>
                      <a:noFill/>
                    </a:lnTlToBr>
                    <a:lnBlToTr>
                      <a:noFill/>
                    </a:lnBlToTr>
                    <a:noFill/>
                  </a:tcPr>
                </a:tc>
                <a:tc hMerge="1">
                  <a:tcPr marL="89782" marR="89782" marT="45718" marB="45718"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0" i="0" u="none" strike="noStrike" cap="none" normalizeH="0" baseline="0" smtClean="0">
                          <a:ln>
                            <a:noFill/>
                          </a:ln>
                          <a:solidFill>
                            <a:schemeClr val="tx1"/>
                          </a:solidFill>
                          <a:effectLst/>
                          <a:latin typeface="+mj-lt"/>
                          <a:ea typeface="HarmonyOS Sans SC" panose="00000500000000000000" charset="-122"/>
                          <a:cs typeface="+mj-lt"/>
                          <a:sym typeface="Arial" panose="020B0604020202020204" pitchFamily="34" charset="0"/>
                        </a:rPr>
                        <a:t>240W</a:t>
                      </a:r>
                      <a:endParaRPr kumimoji="0" lang="en-US" altLang="zh-CN" sz="1000" b="0" i="0" u="none" strike="noStrike" cap="none" normalizeH="0" baseline="0" smtClean="0">
                        <a:ln>
                          <a:noFill/>
                        </a:ln>
                        <a:solidFill>
                          <a:schemeClr val="tx1"/>
                        </a:solidFill>
                        <a:effectLst/>
                        <a:latin typeface="+mj-lt"/>
                        <a:ea typeface="HarmonyOS Sans SC" panose="00000500000000000000" charset="-122"/>
                        <a:cs typeface="+mj-lt"/>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9565">
                <a:tc rowSpan="3">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LED indicators</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TlToBr>
                      <a:noFill/>
                    </a:lnTlToBr>
                    <a:lnBlToTr>
                      <a:noFill/>
                    </a:lnBlToTr>
                    <a:noFill/>
                  </a:tcPr>
                </a:tc>
                <a:tc>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Per Device</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algn="l" defTabSz="914400" rtl="0" eaLnBrk="0" fontAlgn="base" latinLnBrk="0" hangingPunct="0">
                        <a:lnSpc>
                          <a:spcPct val="100000"/>
                        </a:lnSpc>
                        <a:spcBef>
                          <a:spcPct val="20000"/>
                        </a:spcBef>
                        <a:buClrTx/>
                        <a:buSzTx/>
                        <a:buFont typeface="Arial" panose="020B0604020202020204" pitchFamily="34" charset="0"/>
                        <a:buNone/>
                      </a:pPr>
                      <a:r>
                        <a:rPr lang="en-US" altLang="zh-CN" sz="1000" dirty="0" err="1" smtClean="0">
                          <a:ln>
                            <a:noFill/>
                          </a:ln>
                          <a:effectLst/>
                          <a:latin typeface="Arial" panose="020B0604020202020204" pitchFamily="34" charset="0"/>
                          <a:ea typeface="宋体" panose="02010600030101010101" pitchFamily="2" charset="-122"/>
                          <a:cs typeface="Arial" panose="020B0604020202020204" pitchFamily="34" charset="0"/>
                          <a:sym typeface="Calibri" panose="020F0502020204030204" pitchFamily="34" charset="0"/>
                        </a:rPr>
                        <a:t>SYS&amp;Mode</a:t>
                      </a:r>
                      <a:r>
                        <a:rPr lang="en-US" altLang="zh-CN" sz="1000" dirty="0" smtClean="0">
                          <a:ln>
                            <a:noFill/>
                          </a:ln>
                          <a:effectLst/>
                          <a:latin typeface="Arial" panose="020B0604020202020204" pitchFamily="34" charset="0"/>
                          <a:ea typeface="宋体" panose="02010600030101010101" pitchFamily="2" charset="-122"/>
                          <a:cs typeface="Arial" panose="020B0604020202020204" pitchFamily="34" charset="0"/>
                          <a:sym typeface="Calibri" panose="020F0502020204030204" pitchFamily="34" charset="0"/>
                        </a:rPr>
                        <a:t> : Green</a:t>
                      </a:r>
                      <a:endParaRPr kumimoji="0" lang="en-US" altLang="zh-CN" sz="1000" b="0"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43840">
                <a:tc vMerge="1">
                  <a:tcPr/>
                </a:tc>
                <a:tc rowSpan="2">
                  <a:txBody>
                    <a:bodyPr/>
                    <a:p>
                      <a:pPr marL="0" marR="0" lvl="0" algn="ctr" defTabSz="914400" rtl="0" eaLnBrk="0" fontAlgn="base" latinLnBrk="0" hangingPunct="0">
                        <a:spcBef>
                          <a:spcPct val="20000"/>
                        </a:spcBef>
                        <a:buClrTx/>
                        <a:buSzTx/>
                        <a:buFont typeface="Arial" panose="020B0604020202020204" pitchFamily="34" charset="0"/>
                        <a:buNone/>
                      </a:pPr>
                      <a:r>
                        <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Per-Port </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algn="l" defTabSz="914400" rtl="0" eaLnBrk="0" fontAlgn="base" latinLnBrk="0" hangingPunct="0">
                        <a:spcBef>
                          <a:spcPct val="20000"/>
                        </a:spcBef>
                        <a:buClrTx/>
                        <a:buSzTx/>
                        <a:buFont typeface="Arial" panose="020B0604020202020204" pitchFamily="34" charset="0"/>
                        <a:buNone/>
                      </a:pPr>
                      <a:r>
                        <a:rPr lang="en-US" altLang="zh-CN"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RJ45/SFP+</a:t>
                      </a:r>
                      <a:r>
                        <a:rPr lang="zh-CN" alt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a:t>
                      </a:r>
                      <a:r>
                        <a:rPr lang="en-US" altLang="zh-CN"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Green/Orange</a:t>
                      </a:r>
                      <a:endParaRPr lang="en-US" altLang="zh-CN"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43840">
                <a:tc vMerge="1">
                  <a:tcPr/>
                </a:tc>
                <a:tc vMerge="1">
                  <a:tcPr marL="89782" marR="89782" marT="45718" marB="45718"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altLang="zh-CN" sz="1000" dirty="0" err="1"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PoE</a:t>
                      </a:r>
                      <a:r>
                        <a:rPr lang="zh-CN" alt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a:t>
                      </a:r>
                      <a:r>
                        <a:rPr lang="en-US" altLang="zh-CN"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Green</a:t>
                      </a:r>
                      <a:endParaRPr kumimoji="0" lang="en-US" altLang="zh-CN" sz="1000" b="0"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956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Power Supply</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0" fontAlgn="base" latinLnBrk="0" hangingPunct="0">
                        <a:lnSpc>
                          <a:spcPct val="140000"/>
                        </a:lnSpc>
                        <a:spcBef>
                          <a:spcPct val="20000"/>
                        </a:spcBef>
                        <a:spcAft>
                          <a:spcPct val="0"/>
                        </a:spcAft>
                        <a:buClrTx/>
                        <a:buSzTx/>
                        <a:buFont typeface="Arial" panose="020B0604020202020204" pitchFamily="34" charset="0"/>
                        <a:buNone/>
                        <a:defRPr/>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AC 100~240V, 50/60HZ, 880W </a:t>
                      </a:r>
                      <a:r>
                        <a:rPr lang="en-US" sz="1000" dirty="0" smtClean="0">
                          <a:ln>
                            <a:noFill/>
                          </a:ln>
                          <a:effectLst/>
                          <a:latin typeface="Arial" panose="020B0604020202020204" pitchFamily="34" charset="0"/>
                          <a:ea typeface="宋体" panose="02010600030101010101" pitchFamily="2" charset="-122"/>
                          <a:sym typeface="宋体" panose="02010600030101010101" pitchFamily="2" charset="-122"/>
                        </a:rPr>
                        <a:t> internal power</a:t>
                      </a:r>
                      <a:r>
                        <a:rPr lang="en-US" altLang="zh-CN" sz="1000" dirty="0">
                          <a:ln>
                            <a:noFill/>
                          </a:ln>
                          <a:effectLst/>
                          <a:latin typeface="微软雅黑" panose="020B0503020204020204" charset="-122"/>
                          <a:ea typeface="微软雅黑" panose="020B0503020204020204" charset="-122"/>
                          <a:sym typeface="宋体" panose="02010600030101010101" pitchFamily="2" charset="-122"/>
                        </a:rPr>
                        <a:t> </a:t>
                      </a:r>
                      <a:endPar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0670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Dimensions（L×W×H）</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0" fontAlgn="base" latinLnBrk="0" hangingPunct="0">
                        <a:lnSpc>
                          <a:spcPct val="140000"/>
                        </a:lnSpc>
                        <a:spcBef>
                          <a:spcPct val="20000"/>
                        </a:spcBef>
                        <a:spcAft>
                          <a:spcPct val="0"/>
                        </a:spcAft>
                        <a:buClrTx/>
                        <a:buSzTx/>
                        <a:buFont typeface="Arial" panose="020B0604020202020204" pitchFamily="34" charset="0"/>
                        <a:buNone/>
                        <a:defRPr/>
                      </a:pPr>
                      <a:r>
                        <a:rPr lang="en-US" altLang="zh-CN" sz="1000" dirty="0">
                          <a:ln>
                            <a:noFill/>
                          </a:ln>
                          <a:effectLst/>
                          <a:latin typeface="微软雅黑" panose="020B0503020204020204" charset="-122"/>
                          <a:ea typeface="微软雅黑" panose="020B0503020204020204" charset="-122"/>
                          <a:sym typeface="宋体" panose="02010600030101010101" pitchFamily="2" charset="-122"/>
                        </a:rPr>
                        <a:t>280*230*44mm</a:t>
                      </a:r>
                      <a:endPar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956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en-US" altLang="zh-CN" sz="1000" b="1"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ESD</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lnR w="6350" cap="flat" cmpd="sng" algn="ctr">
                      <a:solidFill>
                        <a:srgbClr val="080000"/>
                      </a:solidFill>
                      <a:prstDash val="solid"/>
                      <a:round/>
                      <a:headEnd type="none" w="med" len="med"/>
                      <a:tailEnd type="none" w="med" len="med"/>
                    </a:lnR>
                    <a:lnB w="6350" cap="flat" cmpd="sng" algn="ctr">
                      <a:solidFill>
                        <a:srgbClr val="080000"/>
                      </a:solidFill>
                      <a:prstDash val="solid"/>
                      <a:round/>
                      <a:headEnd type="none" w="med" len="med"/>
                      <a:tailEnd type="none" w="med" len="med"/>
                    </a:lnB>
                    <a:noFill/>
                  </a:tcPr>
                </a:tc>
                <a:tc>
                  <a:txBody>
                    <a:bodyPr/>
                    <a:p>
                      <a:pPr marL="71755" algn="l">
                        <a:spcBef>
                          <a:spcPts val="0"/>
                        </a:spcBef>
                        <a:buClrTx/>
                        <a:buSzTx/>
                        <a:buNone/>
                      </a:pP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mn-ea"/>
                        </a:rPr>
                        <a:t>IEC61000-4-2, Level 3: Contact discharge: ±6kV, </a:t>
                      </a:r>
                      <a:endParaRPr lang="en-US" altLang="zh-CN" sz="1000" b="0" smtClean="0">
                        <a:ln>
                          <a:noFill/>
                        </a:ln>
                        <a:effectLst/>
                        <a:latin typeface="微软雅黑" panose="020B0503020204020204" charset="-122"/>
                        <a:ea typeface="微软雅黑" panose="020B0503020204020204" charset="-122"/>
                        <a:cs typeface="HarmonyOS Sans SC" panose="00000500000000000000" charset="-122"/>
                      </a:endParaRPr>
                    </a:p>
                    <a:p>
                      <a:pPr marL="71755" algn="l">
                        <a:spcBef>
                          <a:spcPts val="0"/>
                        </a:spcBef>
                        <a:buClrTx/>
                        <a:buSzTx/>
                        <a:buNone/>
                      </a:pP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mn-ea"/>
                        </a:rPr>
                        <a:t>Air discharge: ±8kV</a:t>
                      </a:r>
                      <a:endPar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73152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en-US" altLang="zh-CN" sz="1000" b="1" smtClean="0">
                          <a:ln>
                            <a:noFill/>
                          </a:ln>
                          <a:effectLst/>
                          <a:latin typeface="微软雅黑" panose="020B0503020204020204" charset="-122"/>
                          <a:ea typeface="微软雅黑" panose="020B0503020204020204" charset="-122"/>
                          <a:sym typeface="+mn-ea"/>
                        </a:rPr>
                        <a:t>Surge</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lnR w="6350" cap="flat" cmpd="sng" algn="ctr">
                      <a:solidFill>
                        <a:srgbClr val="080000"/>
                      </a:solidFill>
                      <a:prstDash val="solid"/>
                      <a:round/>
                      <a:headEnd type="none" w="med" len="med"/>
                      <a:tailEnd type="none" w="med" len="med"/>
                    </a:lnR>
                    <a:lnB w="6350" cap="flat" cmpd="sng" algn="ctr">
                      <a:solidFill>
                        <a:srgbClr val="080000"/>
                      </a:solidFill>
                      <a:prstDash val="solid"/>
                      <a:round/>
                      <a:headEnd type="none" w="med" len="med"/>
                      <a:tailEnd type="none" w="med" len="med"/>
                    </a:lnB>
                    <a:noFill/>
                  </a:tcPr>
                </a:tc>
                <a:tc>
                  <a:txBody>
                    <a:bodyPr/>
                    <a:p>
                      <a:pPr marL="0" marR="0" lvl="0" indent="0" algn="l" defTabSz="914400" rtl="0" eaLnBrk="0" fontAlgn="base" latinLnBrk="0" hangingPunct="0">
                        <a:lnSpc>
                          <a:spcPct val="140000"/>
                        </a:lnSpc>
                        <a:spcBef>
                          <a:spcPct val="20000"/>
                        </a:spcBef>
                        <a:spcAft>
                          <a:spcPct val="0"/>
                        </a:spcAft>
                        <a:buClrTx/>
                        <a:buSzTx/>
                        <a:buFont typeface="Arial" panose="020B0604020202020204" pitchFamily="34" charset="0"/>
                        <a:buNone/>
                        <a:defRPr/>
                      </a:pP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mn-ea"/>
                        </a:rPr>
                        <a:t>IEC61000-4-5, RJ45 Common Mode 6kV</a:t>
                      </a:r>
                      <a:endParaRPr lang="en-US" altLang="zh-CN" sz="1000" b="0" smtClean="0">
                        <a:ln>
                          <a:noFill/>
                        </a:ln>
                        <a:effectLst/>
                        <a:latin typeface="微软雅黑" panose="020B0503020204020204" charset="-122"/>
                        <a:ea typeface="微软雅黑" panose="020B0503020204020204" charset="-122"/>
                        <a:cs typeface="HarmonyOS Sans SC" panose="00000500000000000000" charset="-122"/>
                      </a:endParaRPr>
                    </a:p>
                    <a:p>
                      <a:pPr marL="0" marR="0" lvl="0" indent="0" algn="l" defTabSz="914400" rtl="0" eaLnBrk="0" fontAlgn="base" latinLnBrk="0" hangingPunct="0">
                        <a:lnSpc>
                          <a:spcPct val="140000"/>
                        </a:lnSpc>
                        <a:spcBef>
                          <a:spcPct val="20000"/>
                        </a:spcBef>
                        <a:spcAft>
                          <a:spcPct val="0"/>
                        </a:spcAft>
                        <a:buClrTx/>
                        <a:buSzTx/>
                        <a:buFont typeface="Arial" panose="020B0604020202020204" pitchFamily="34" charset="0"/>
                        <a:buNone/>
                        <a:defRPr/>
                      </a:pPr>
                      <a:r>
                        <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                        </a:t>
                      </a:r>
                      <a:r>
                        <a:rPr lang="en-US" sz="1000" dirty="0" smtClean="0">
                          <a:ln>
                            <a:noFill/>
                          </a:ln>
                          <a:effectLst/>
                          <a:latin typeface="Arial" panose="020B0604020202020204" pitchFamily="34" charset="0"/>
                          <a:ea typeface="宋体" panose="02010600030101010101" pitchFamily="2" charset="-122"/>
                          <a:sym typeface="宋体" panose="02010600030101010101" pitchFamily="2" charset="-122"/>
                        </a:rPr>
                        <a:t>P</a:t>
                      </a:r>
                      <a:r>
                        <a:rPr lang="en-US" sz="1000" dirty="0" smtClean="0">
                          <a:ln>
                            <a:noFill/>
                          </a:ln>
                          <a:effectLst/>
                          <a:latin typeface="Arial" panose="020B0604020202020204" pitchFamily="34" charset="0"/>
                          <a:ea typeface="宋体" panose="02010600030101010101" pitchFamily="2" charset="-122"/>
                          <a:sym typeface="宋体" panose="02010600030101010101" pitchFamily="2" charset="-122"/>
                        </a:rPr>
                        <a:t>ower</a:t>
                      </a: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mn-ea"/>
                        </a:rPr>
                        <a:t> Common Mode 4kV</a:t>
                      </a:r>
                      <a:endPar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mn-ea"/>
                      </a:endParaRPr>
                    </a:p>
                    <a:p>
                      <a:pPr marL="0" marR="0" lvl="0" indent="0" algn="l" defTabSz="914400" rtl="0" eaLnBrk="0" fontAlgn="base" latinLnBrk="0" hangingPunct="0">
                        <a:lnSpc>
                          <a:spcPct val="140000"/>
                        </a:lnSpc>
                        <a:spcBef>
                          <a:spcPct val="20000"/>
                        </a:spcBef>
                        <a:spcAft>
                          <a:spcPct val="0"/>
                        </a:spcAft>
                        <a:buClrTx/>
                        <a:buSzTx/>
                        <a:buFont typeface="Arial" panose="020B0604020202020204" pitchFamily="34" charset="0"/>
                        <a:buNone/>
                        <a:defRPr/>
                      </a:pPr>
                      <a:r>
                        <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                        </a:t>
                      </a:r>
                      <a:r>
                        <a:rPr lang="en-US" sz="1000" dirty="0" smtClean="0">
                          <a:ln>
                            <a:noFill/>
                          </a:ln>
                          <a:effectLst/>
                          <a:latin typeface="Arial" panose="020B0604020202020204" pitchFamily="34" charset="0"/>
                          <a:ea typeface="宋体" panose="02010600030101010101" pitchFamily="2" charset="-122"/>
                          <a:sym typeface="宋体" panose="02010600030101010101" pitchFamily="2" charset="-122"/>
                        </a:rPr>
                        <a:t>Power</a:t>
                      </a: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mn-ea"/>
                        </a:rPr>
                        <a:t> Differential mode 2kV</a:t>
                      </a:r>
                      <a:endPar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86106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Environment</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cPr/>
                </a:tc>
                <a:tc>
                  <a:txBody>
                    <a:bodyPr/>
                    <a:p>
                      <a:pPr marL="0" marR="0" lvl="0" algn="l" defTabSz="914400" rtl="0" eaLnBrk="0" fontAlgn="base" latinLnBrk="0" hangingPunct="0">
                        <a:lnSpc>
                          <a:spcPct val="100000"/>
                        </a:lnSpc>
                        <a:spcBef>
                          <a:spcPct val="20000"/>
                        </a:spcBef>
                        <a:buClrTx/>
                        <a:buSzTx/>
                        <a:buFont typeface="Arial" panose="020B0604020202020204" pitchFamily="34" charset="0"/>
                        <a:buNone/>
                      </a:pPr>
                      <a:r>
                        <a:rPr lang="en-US" altLang="zh-CN" sz="1000"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Operating Temperature: 0℃ ~ 45℃</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0" marR="0" lvl="0" algn="l" defTabSz="914400" rtl="0" eaLnBrk="0" fontAlgn="base" latinLnBrk="0" hangingPunct="0">
                        <a:lnSpc>
                          <a:spcPct val="100000"/>
                        </a:lnSpc>
                        <a:spcBef>
                          <a:spcPct val="20000"/>
                        </a:spcBef>
                        <a:buClrTx/>
                        <a:buSzTx/>
                        <a:buFont typeface="Arial" panose="020B0604020202020204" pitchFamily="34" charset="0"/>
                        <a:buNone/>
                      </a:pPr>
                      <a:r>
                        <a:rPr lang="en-US" altLang="zh-CN" sz="1000"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Storage Temperature: -40℃ ~70℃</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0" marR="0" lvl="0" algn="l" defTabSz="914400" rtl="0" eaLnBrk="0" fontAlgn="base" latinLnBrk="0" hangingPunct="0">
                        <a:lnSpc>
                          <a:spcPct val="100000"/>
                        </a:lnSpc>
                        <a:spcBef>
                          <a:spcPct val="20000"/>
                        </a:spcBef>
                        <a:buClrTx/>
                        <a:buSzTx/>
                        <a:buFont typeface="Arial" panose="020B0604020202020204" pitchFamily="34" charset="0"/>
                        <a:buNone/>
                      </a:pPr>
                      <a:r>
                        <a:rPr lang="en-US" altLang="zh-CN" sz="1000"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Operating Humidity: 10%~90% non-condensing</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0" marR="0" lvl="0" algn="l" defTabSz="914400" rtl="0" eaLnBrk="0" fontAlgn="base" latinLnBrk="0" hangingPunct="0">
                        <a:lnSpc>
                          <a:spcPct val="100000"/>
                        </a:lnSpc>
                        <a:spcBef>
                          <a:spcPct val="20000"/>
                        </a:spcBef>
                        <a:buClrTx/>
                        <a:buSzTx/>
                        <a:buFont typeface="Arial" panose="020B0604020202020204" pitchFamily="34" charset="0"/>
                        <a:buNone/>
                      </a:pPr>
                      <a:r>
                        <a:rPr lang="en-US" altLang="zh-CN" sz="1000"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Storage humidity: 5%~90% non-condensing</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TextBox 24"/>
          <p:cNvSpPr txBox="1"/>
          <p:nvPr/>
        </p:nvSpPr>
        <p:spPr>
          <a:xfrm>
            <a:off x="284163" y="10323513"/>
            <a:ext cx="2138680" cy="306705"/>
          </a:xfrm>
          <a:prstGeom prst="rect">
            <a:avLst/>
          </a:prstGeom>
          <a:noFill/>
          <a:ln w="9525">
            <a:noFill/>
          </a:ln>
        </p:spPr>
        <p:txBody>
          <a:bodyPr wrap="none">
            <a:spAutoFit/>
          </a:bodyPr>
          <a:p>
            <a:pPr>
              <a:buNone/>
            </a:pPr>
            <a:r>
              <a:rPr lang="zh-CN" altLang="en-US" sz="1400" b="1" dirty="0">
                <a:solidFill>
                  <a:schemeClr val="bg1"/>
                </a:solidFill>
                <a:latin typeface="微软雅黑" panose="020B0503020204020204" charset="-122"/>
                <a:ea typeface="微软雅黑" panose="020B0503020204020204" charset="-122"/>
              </a:rPr>
              <a:t>湖南恒茂科股份有限公司</a:t>
            </a:r>
            <a:endParaRPr lang="zh-CN" altLang="en-US" sz="1400" b="1" dirty="0">
              <a:solidFill>
                <a:schemeClr val="bg1"/>
              </a:solidFill>
              <a:latin typeface="微软雅黑" panose="020B0503020204020204" charset="-122"/>
              <a:ea typeface="微软雅黑" panose="020B0503020204020204" charset="-122"/>
            </a:endParaRPr>
          </a:p>
        </p:txBody>
      </p:sp>
      <p:pic>
        <p:nvPicPr>
          <p:cNvPr id="10" name="Picture 21" descr="C:\Users\Administrator\Desktop\2.png"/>
          <p:cNvPicPr>
            <a:picLocks noChangeAspect="1"/>
          </p:cNvPicPr>
          <p:nvPr/>
        </p:nvPicPr>
        <p:blipFill>
          <a:blip r:embed="rId5"/>
          <a:stretch>
            <a:fillRect/>
          </a:stretch>
        </p:blipFill>
        <p:spPr>
          <a:xfrm>
            <a:off x="0" y="10274300"/>
            <a:ext cx="7199313" cy="419100"/>
          </a:xfrm>
          <a:prstGeom prst="rect">
            <a:avLst/>
          </a:prstGeom>
          <a:noFill/>
          <a:ln w="9525">
            <a:noFill/>
          </a:ln>
        </p:spPr>
      </p:pic>
      <p:sp>
        <p:nvSpPr>
          <p:cNvPr id="11" name="TextBox 24"/>
          <p:cNvSpPr txBox="1"/>
          <p:nvPr/>
        </p:nvSpPr>
        <p:spPr>
          <a:xfrm>
            <a:off x="284480" y="10323830"/>
            <a:ext cx="4999355" cy="306705"/>
          </a:xfrm>
          <a:prstGeom prst="rect">
            <a:avLst/>
          </a:prstGeom>
          <a:noFill/>
          <a:ln w="9525">
            <a:noFill/>
          </a:ln>
        </p:spPr>
        <p:txBody>
          <a:bodyPr wrap="square">
            <a:spAutoFit/>
          </a:bodyPr>
          <a:p>
            <a:pPr>
              <a:buNone/>
            </a:pPr>
            <a:r>
              <a:rPr lang="en-US" altLang="zh-CN" sz="1400" b="1" dirty="0">
                <a:solidFill>
                  <a:schemeClr val="bg1"/>
                </a:solidFill>
                <a:latin typeface="微软雅黑" panose="020B0503020204020204" charset="-122"/>
                <a:ea typeface="微软雅黑" panose="020B0503020204020204" charset="-122"/>
              </a:rPr>
              <a:t>HUNAN FULLRIVER HIGH TECHNOLOGY C</a:t>
            </a:r>
            <a:r>
              <a:rPr lang="en-US" altLang="zh-CN" sz="1400" b="1" dirty="0">
                <a:solidFill>
                  <a:schemeClr val="bg1"/>
                </a:solidFill>
                <a:latin typeface="微软雅黑" panose="020B0503020204020204" charset="-122"/>
                <a:ea typeface="微软雅黑" panose="020B0503020204020204" charset="-122"/>
              </a:rPr>
              <a:t>O.,LTD.</a:t>
            </a:r>
            <a:endParaRPr lang="en-US" altLang="zh-CN" sz="1400" b="1" dirty="0">
              <a:solidFill>
                <a:schemeClr val="bg1"/>
              </a:solidFill>
              <a:latin typeface="微软雅黑" panose="020B0503020204020204" charset="-122"/>
              <a:ea typeface="微软雅黑" panose="020B050302020402020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060" name="组合 5134"/>
          <p:cNvGrpSpPr/>
          <p:nvPr/>
        </p:nvGrpSpPr>
        <p:grpSpPr>
          <a:xfrm>
            <a:off x="4838700" y="90488"/>
            <a:ext cx="2730500" cy="503237"/>
            <a:chOff x="0" y="0"/>
            <a:chExt cx="4300" cy="1124"/>
          </a:xfrm>
        </p:grpSpPr>
        <p:sp>
          <p:nvSpPr>
            <p:cNvPr id="2128" name="矩形 19"/>
            <p:cNvSpPr/>
            <p:nvPr/>
          </p:nvSpPr>
          <p:spPr>
            <a:xfrm>
              <a:off x="3516" y="0"/>
              <a:ext cx="785" cy="1125"/>
            </a:xfrm>
            <a:prstGeom prst="rect">
              <a:avLst/>
            </a:prstGeom>
            <a:solidFill>
              <a:srgbClr val="C00000"/>
            </a:solidFill>
            <a:ln w="9525">
              <a:noFill/>
            </a:ln>
          </p:spPr>
          <p:txBody>
            <a:bodyPr lIns="90170" tIns="46990" rIns="90170" bIns="46990"/>
            <a:p>
              <a:pPr>
                <a:buFont typeface="Arial" panose="020B0604020202020204" pitchFamily="34" charset="0"/>
                <a:buNone/>
              </a:pPr>
              <a:endParaRPr lang="zh-CN" altLang="en-US" sz="1800" dirty="0">
                <a:latin typeface="Arial" panose="020B0604020202020204" pitchFamily="34" charset="0"/>
              </a:endParaRPr>
            </a:p>
          </p:txBody>
        </p:sp>
        <p:pic>
          <p:nvPicPr>
            <p:cNvPr id="2129" name="Picture 20" descr="C:\Users\Administrator\Desktop\未标题-1.png"/>
            <p:cNvPicPr>
              <a:picLocks noChangeAspect="1"/>
            </p:cNvPicPr>
            <p:nvPr/>
          </p:nvPicPr>
          <p:blipFill>
            <a:blip r:embed="rId1"/>
            <a:stretch>
              <a:fillRect/>
            </a:stretch>
          </p:blipFill>
          <p:spPr>
            <a:xfrm>
              <a:off x="0" y="227"/>
              <a:ext cx="3360" cy="580"/>
            </a:xfrm>
            <a:prstGeom prst="rect">
              <a:avLst/>
            </a:prstGeom>
            <a:noFill/>
            <a:ln w="9525">
              <a:noFill/>
            </a:ln>
          </p:spPr>
        </p:pic>
      </p:grpSp>
      <p:graphicFrame>
        <p:nvGraphicFramePr>
          <p:cNvPr id="2136" name="Group 88"/>
          <p:cNvGraphicFramePr>
            <a:graphicFrameLocks noGrp="1"/>
          </p:cNvGraphicFramePr>
          <p:nvPr/>
        </p:nvGraphicFramePr>
        <p:xfrm>
          <a:off x="833120" y="1536700"/>
          <a:ext cx="6369685" cy="8356600"/>
        </p:xfrm>
        <a:graphic>
          <a:graphicData uri="http://schemas.openxmlformats.org/drawingml/2006/table">
            <a:tbl>
              <a:tblPr/>
              <a:tblGrid>
                <a:gridCol w="1606550"/>
                <a:gridCol w="4763135"/>
              </a:tblGrid>
              <a:tr h="426720">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rPr>
                        <a:t>P</a:t>
                      </a:r>
                      <a:r>
                        <a:rPr kumimoji="0" lang="zh-CN" altLang="en-US"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rPr>
                        <a:t>ort properties</a:t>
                      </a:r>
                      <a:endParaRPr kumimoji="0" lang="zh-CN" altLang="en-US"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28575"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algn="l" defTabSz="914400" rtl="0" eaLnBrk="0" fontAlgn="base" latinLnBrk="0" hangingPunct="0">
                        <a:lnSpc>
                          <a:spcPct val="100000"/>
                        </a:lnSpc>
                        <a:spcBef>
                          <a:spcPct val="20000"/>
                        </a:spcBef>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a:t>
                      </a:r>
                      <a:r>
                        <a:rPr lang="en-US" altLang="zh-CN"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 </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system</a:t>
                      </a:r>
                      <a:r>
                        <a:rPr lang="en-US" altLang="zh-CN"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 </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LED、Port configuration、</a:t>
                      </a:r>
                      <a:r>
                        <a:rPr lang="en-US" altLang="zh-CN"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P</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ort statistics</a:t>
                      </a:r>
                      <a:endPar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algn="l" defTabSz="914400" rtl="0" eaLnBrk="0" fontAlgn="base" latinLnBrk="0" hangingPunct="0">
                        <a:lnSpc>
                          <a:spcPct val="100000"/>
                        </a:lnSpc>
                        <a:spcBef>
                          <a:spcPct val="20000"/>
                        </a:spcBef>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MTU、DDM</a:t>
                      </a:r>
                      <a:endPar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28575"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188913">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rPr>
                        <a:t>Management and maintenance</a:t>
                      </a:r>
                      <a:endPar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a:t>
                      </a:r>
                      <a:r>
                        <a:rPr lang="en-US" altLang="zh-CN"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System information、user management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SSH</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Telnet-Server、Telnet-Client、Telnet6-Server、Telnet6-Client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ping、ping6</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Tracert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WEB</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 </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management</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、SNMP、RMON</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Manage IP restrictions、</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M</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anage timeouts</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、Reboot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792480">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rPr>
                        <a:t>VLAN</a:t>
                      </a:r>
                      <a:endPar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802.1Q</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vlan-mac、vlan-protocol、vlan-subnet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QinQ</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vlan-swap、vlan-translate</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455613">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rPr>
                        <a:t>Forwarding control</a:t>
                      </a:r>
                      <a:endPar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Mac address management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flow-control、BandWidth-Control、DLF-Control、SLF-Control、ErrorPacket-Control</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2580">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rPr>
                        <a:t>Mirror</a:t>
                      </a:r>
                      <a:endPar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mirror、remote_mirror</a:t>
                      </a:r>
                      <a:endPar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security features</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P</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ort isolation、storm-control</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MUSER</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ip-source-guard、arp anti-flood、arp anti-spoofing</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Prevent DOS attacks</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Discard-BPDU</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dhcp anti-attack</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67970">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system reliability</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altLang="zh-CN"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LACP</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、RSTP、MSTP、</a:t>
                      </a:r>
                      <a:r>
                        <a:rPr lang="en-US" altLang="zh-CN"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STP</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、LBD</a:t>
                      </a:r>
                      <a:endPar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l慣欀浡渀\." charset="0"/>
                        </a:rPr>
                        <a:t>DHCP</a:t>
                      </a:r>
                      <a:endPar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t>
                      </a:r>
                      <a:r>
                        <a:rPr kumimoji="0"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dhcp-snooping</a:t>
                      </a:r>
                      <a:r>
                        <a:rPr kumimoji="0" 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、dhcp-server、dhcp-relay、dhcp-client</a:t>
                      </a:r>
                      <a:endParaRPr kumimoji="0" 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option82、option60</a:t>
                      </a:r>
                      <a:endParaRPr kumimoji="0" 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L2 multicast</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IGMP-Snooping</a:t>
                      </a:r>
                      <a:endPar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tatic multicast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35280">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System alarm</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syslog</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、cpu alarm、port alarm</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74320">
                <a:tc>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Link detection</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LLDP</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98450">
                <a:tc>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Time management</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tatic state time、SNTP-Client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04800">
                <a:tc>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ARP</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ARP、ND、ARP-proxy</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180975">
                <a:tc>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IPv4</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Ordinary VLAN interface、SuperVLAN interface、Loopback interface</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Static routing, </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R</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outing strategy</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RIP、OSPF、VRRP</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ip-def-cpu</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180975">
                <a:tc>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IPv6</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Ordinary VLAN interface、SuperVLAN interface、Loopback interface</a:t>
                      </a:r>
                      <a:endPar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tatic route</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RIPng</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bl>
          </a:graphicData>
        </a:graphic>
      </p:graphicFrame>
      <p:sp>
        <p:nvSpPr>
          <p:cNvPr id="4" name="对角圆角矩形 11"/>
          <p:cNvSpPr/>
          <p:nvPr>
            <p:custDataLst>
              <p:tags r:id="rId2"/>
            </p:custDataLst>
          </p:nvPr>
        </p:nvSpPr>
        <p:spPr>
          <a:xfrm>
            <a:off x="623570" y="939813"/>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Arial" panose="020B0604020202020204" pitchFamily="34" charset="0"/>
              <a:ea typeface="宋体" panose="02010600030101010101" pitchFamily="2" charset="-122"/>
            </a:endParaRPr>
          </a:p>
        </p:txBody>
      </p:sp>
      <p:sp>
        <p:nvSpPr>
          <p:cNvPr id="3091" name="矩形 6"/>
          <p:cNvSpPr/>
          <p:nvPr>
            <p:custDataLst>
              <p:tags r:id="rId3"/>
            </p:custDataLst>
          </p:nvPr>
        </p:nvSpPr>
        <p:spPr>
          <a:xfrm>
            <a:off x="623570" y="950278"/>
            <a:ext cx="1213485" cy="352425"/>
          </a:xfrm>
          <a:prstGeom prst="rect">
            <a:avLst/>
          </a:prstGeom>
          <a:noFill/>
          <a:ln w="9525">
            <a:noFill/>
          </a:ln>
        </p:spPr>
        <p:txBody>
          <a:bodyPr wrap="none" anchor="t" anchorCtr="0">
            <a:spAutoFit/>
          </a:bodyPr>
          <a:p>
            <a:pPr algn="l">
              <a:buNone/>
            </a:pPr>
            <a:r>
              <a:rPr lang="en-US" altLang="zh-CN" sz="1700" b="1" dirty="0">
                <a:solidFill>
                  <a:schemeClr val="bg1"/>
                </a:solidFill>
                <a:latin typeface="Arial" panose="020B0604020202020204" pitchFamily="34" charset="0"/>
                <a:ea typeface="宋体" panose="02010600030101010101" pitchFamily="2" charset="-122"/>
              </a:rPr>
              <a:t>  </a:t>
            </a:r>
            <a:r>
              <a:rPr lang="zh-CN" altLang="en-US" sz="1700" b="1" dirty="0">
                <a:solidFill>
                  <a:schemeClr val="bg1"/>
                </a:solidFill>
                <a:latin typeface="Arial" panose="020B0604020202020204" pitchFamily="34" charset="0"/>
                <a:sym typeface="Arial" panose="020B0604020202020204" pitchFamily="34" charset="0"/>
              </a:rPr>
              <a:t>Software</a:t>
            </a:r>
            <a:endParaRPr lang="zh-CN" altLang="en-US" sz="1700" b="1" dirty="0">
              <a:solidFill>
                <a:schemeClr val="bg1"/>
              </a:solidFill>
              <a:latin typeface="Arial" panose="020B0604020202020204" pitchFamily="34" charset="0"/>
              <a:ea typeface="宋体" panose="02010600030101010101" pitchFamily="2" charset="-122"/>
            </a:endParaRPr>
          </a:p>
        </p:txBody>
      </p:sp>
      <p:pic>
        <p:nvPicPr>
          <p:cNvPr id="10" name="Picture 21" descr="C:\Users\Administrator\Desktop\2.png"/>
          <p:cNvPicPr>
            <a:picLocks noChangeAspect="1"/>
          </p:cNvPicPr>
          <p:nvPr/>
        </p:nvPicPr>
        <p:blipFill>
          <a:blip r:embed="rId4"/>
          <a:stretch>
            <a:fillRect/>
          </a:stretch>
        </p:blipFill>
        <p:spPr>
          <a:xfrm>
            <a:off x="0" y="10274300"/>
            <a:ext cx="7199313" cy="419100"/>
          </a:xfrm>
          <a:prstGeom prst="rect">
            <a:avLst/>
          </a:prstGeom>
          <a:noFill/>
          <a:ln w="9525">
            <a:noFill/>
          </a:ln>
        </p:spPr>
      </p:pic>
      <p:sp>
        <p:nvSpPr>
          <p:cNvPr id="11" name="TextBox 24"/>
          <p:cNvSpPr txBox="1"/>
          <p:nvPr/>
        </p:nvSpPr>
        <p:spPr>
          <a:xfrm>
            <a:off x="284480" y="10323830"/>
            <a:ext cx="4999355" cy="306705"/>
          </a:xfrm>
          <a:prstGeom prst="rect">
            <a:avLst/>
          </a:prstGeom>
          <a:noFill/>
          <a:ln w="9525">
            <a:noFill/>
          </a:ln>
        </p:spPr>
        <p:txBody>
          <a:bodyPr wrap="square">
            <a:spAutoFit/>
          </a:bodyPr>
          <a:p>
            <a:pPr>
              <a:buNone/>
            </a:pPr>
            <a:r>
              <a:rPr lang="en-US" altLang="zh-CN" sz="1400" b="1" dirty="0">
                <a:solidFill>
                  <a:schemeClr val="bg1"/>
                </a:solidFill>
                <a:latin typeface="微软雅黑" panose="020B0503020204020204" charset="-122"/>
                <a:ea typeface="微软雅黑" panose="020B0503020204020204" charset="-122"/>
              </a:rPr>
              <a:t>HUNAN FULLRIVER HIGH TECHNOLOGY C</a:t>
            </a:r>
            <a:r>
              <a:rPr lang="en-US" altLang="zh-CN" sz="1400" b="1" dirty="0">
                <a:solidFill>
                  <a:schemeClr val="bg1"/>
                </a:solidFill>
                <a:latin typeface="微软雅黑" panose="020B0503020204020204" charset="-122"/>
                <a:ea typeface="微软雅黑" panose="020B0503020204020204" charset="-122"/>
              </a:rPr>
              <a:t>O.,LTD.</a:t>
            </a:r>
            <a:endParaRPr lang="en-US" altLang="zh-CN" sz="1400" b="1" dirty="0">
              <a:solidFill>
                <a:schemeClr val="bg1"/>
              </a:solidFill>
              <a:latin typeface="微软雅黑" panose="020B0503020204020204" charset="-122"/>
              <a:ea typeface="微软雅黑" panose="020B0503020204020204" charset="-122"/>
            </a:endParaRPr>
          </a:p>
        </p:txBody>
      </p:sp>
    </p:spTree>
  </p:cSld>
  <p:clrMapOvr>
    <a:masterClrMapping/>
  </p:clrMapOvr>
</p:sld>
</file>

<file path=ppt/tags/tag1.xml><?xml version="1.0" encoding="utf-8"?>
<p:tagLst xmlns:p="http://schemas.openxmlformats.org/presentationml/2006/main">
  <p:tag name="KSO_WM_DIAGRAM_VIRTUALLY_FRAME" val="{&quot;height&quot;:538.7489763779528,&quot;left&quot;:47.8,&quot;top&quot;:299.30102362204724,&quot;width&quot;:554.15}"/>
</p:tagLst>
</file>

<file path=ppt/tags/tag10.xml><?xml version="1.0" encoding="utf-8"?>
<p:tagLst xmlns:p="http://schemas.openxmlformats.org/presentationml/2006/main">
  <p:tag name="TABLE_ENDDRAG_ORIGIN_RECT" val="456*464"/>
  <p:tag name="TABLE_ENDDRAG_RECT" val="76*131*456*464"/>
</p:tagLst>
</file>

<file path=ppt/tags/tag11.xml><?xml version="1.0" encoding="utf-8"?>
<p:tagLst xmlns:p="http://schemas.openxmlformats.org/presentationml/2006/main">
  <p:tag name="KSO_WM_DIAGRAM_VIRTUALLY_FRAME" val="{&quot;height&quot;:324.0489763779527,&quot;left&quot;:47.8,&quot;top&quot;:311.30102362204724,&quot;width&quot;:522.85}"/>
</p:tagLst>
</file>

<file path=ppt/tags/tag12.xml><?xml version="1.0" encoding="utf-8"?>
<p:tagLst xmlns:p="http://schemas.openxmlformats.org/presentationml/2006/main">
  <p:tag name="KSO_WM_DIAGRAM_VIRTUALLY_FRAME" val="{&quot;height&quot;:324.0489763779527,&quot;left&quot;:47.8,&quot;top&quot;:311.30102362204724,&quot;width&quot;:522.85}"/>
</p:tagLst>
</file>

<file path=ppt/tags/tag13.xml><?xml version="1.0" encoding="utf-8"?>
<p:tagLst xmlns:p="http://schemas.openxmlformats.org/presentationml/2006/main">
  <p:tag name="commondata" val="eyJoZGlkIjoiNTI3ZWIyMWU1NzEyZWU2YzA0NmI5MzY1YzlkMTFkYTMifQ=="/>
</p:tagLst>
</file>

<file path=ppt/tags/tag2.xml><?xml version="1.0" encoding="utf-8"?>
<p:tagLst xmlns:p="http://schemas.openxmlformats.org/presentationml/2006/main">
  <p:tag name="KSO_WM_DIAGRAM_VIRTUALLY_FRAME" val="{&quot;height&quot;:538.7489763779528,&quot;left&quot;:47.8,&quot;top&quot;:299.30102362204724,&quot;width&quot;:554.15}"/>
</p:tagLst>
</file>

<file path=ppt/tags/tag3.xml><?xml version="1.0" encoding="utf-8"?>
<p:tagLst xmlns:p="http://schemas.openxmlformats.org/presentationml/2006/main">
  <p:tag name="KSO_WM_DIAGRAM_VIRTUALLY_FRAME" val="{&quot;height&quot;:538.7489763779528,&quot;left&quot;:47.8,&quot;top&quot;:299.30102362204724,&quot;width&quot;:554.15}"/>
</p:tagLst>
</file>

<file path=ppt/tags/tag4.xml><?xml version="1.0" encoding="utf-8"?>
<p:tagLst xmlns:p="http://schemas.openxmlformats.org/presentationml/2006/main">
  <p:tag name="KSO_WM_DIAGRAM_VIRTUALLY_FRAME" val="{&quot;height&quot;:538.7489763779528,&quot;left&quot;:47.8,&quot;top&quot;:299.30102362204724,&quot;width&quot;:554.15}"/>
</p:tagLst>
</file>

<file path=ppt/tags/tag5.xml><?xml version="1.0" encoding="utf-8"?>
<p:tagLst xmlns:p="http://schemas.openxmlformats.org/presentationml/2006/main">
  <p:tag name="KSO_WM_DIAGRAM_VIRTUALLY_FRAME" val="{&quot;height&quot;:538.7489763779528,&quot;left&quot;:47.8,&quot;top&quot;:299.30102362204724,&quot;width&quot;:554.15}"/>
</p:tagLst>
</file>

<file path=ppt/tags/tag6.xml><?xml version="1.0" encoding="utf-8"?>
<p:tagLst xmlns:p="http://schemas.openxmlformats.org/presentationml/2006/main">
  <p:tag name="KSO_WM_DIAGRAM_VIRTUALLY_FRAME" val="{&quot;height&quot;:538.7489763779528,&quot;left&quot;:47.8,&quot;top&quot;:299.30102362204724,&quot;width&quot;:554.15}"/>
</p:tagLst>
</file>

<file path=ppt/tags/tag7.xml><?xml version="1.0" encoding="utf-8"?>
<p:tagLst xmlns:p="http://schemas.openxmlformats.org/presentationml/2006/main">
  <p:tag name="KSO_WM_DIAGRAM_VIRTUALLY_FRAME" val="{&quot;height&quot;:493.5489763779527,&quot;left&quot;:47.8,&quot;top&quot;:311.30102362204724,&quot;width&quot;:522.85}"/>
</p:tagLst>
</file>

<file path=ppt/tags/tag8.xml><?xml version="1.0" encoding="utf-8"?>
<p:tagLst xmlns:p="http://schemas.openxmlformats.org/presentationml/2006/main">
  <p:tag name="KSO_WM_DIAGRAM_VIRTUALLY_FRAME" val="{&quot;height&quot;:324.0489763779527,&quot;left&quot;:47.8,&quot;top&quot;:311.30102362204724,&quot;width&quot;:522.85}"/>
</p:tagLst>
</file>

<file path=ppt/tags/tag9.xml><?xml version="1.0" encoding="utf-8"?>
<p:tagLst xmlns:p="http://schemas.openxmlformats.org/presentationml/2006/main">
  <p:tag name="KSO_WM_DIAGRAM_VIRTUALLY_FRAME" val="{&quot;height&quot;:324.0489763779527,&quot;left&quot;:47.8,&quot;top&quot;:311.30102362204724,&quot;width&quot;:522.85}"/>
</p:tagLst>
</file>

<file path=ppt/theme/theme1.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AB0534"/>
      </a:hlink>
      <a:folHlink>
        <a:srgbClr val="80008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4637</Words>
  <Application>WPS 演示</Application>
  <PresentationFormat>自定义</PresentationFormat>
  <Paragraphs>262</Paragraphs>
  <Slides>3</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vt:i4>
      </vt:variant>
    </vt:vector>
  </HeadingPairs>
  <TitlesOfParts>
    <vt:vector size="12" baseType="lpstr">
      <vt:lpstr>Arial</vt:lpstr>
      <vt:lpstr>宋体</vt:lpstr>
      <vt:lpstr>Wingdings</vt:lpstr>
      <vt:lpstr>Calibri</vt:lpstr>
      <vt:lpstr>微软雅黑</vt:lpstr>
      <vt:lpstr>HarmonyOS Sans SC</vt:lpstr>
      <vt:lpstr>宋体l慣欀浡渀\.</vt:lpstr>
      <vt:lpstr>Arial Unicode MS</vt:lpstr>
      <vt:lpstr>Office Theme</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Archie</dc:creator>
  <cp:lastModifiedBy>wangj</cp:lastModifiedBy>
  <cp:revision>496</cp:revision>
  <dcterms:created xsi:type="dcterms:W3CDTF">2014-05-08T07:59:00Z</dcterms:created>
  <dcterms:modified xsi:type="dcterms:W3CDTF">2024-11-10T02:45:09Z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2052-12.1.0.18608</vt:lpwstr>
  </property>
  <property fmtid="{D5CDD505-2E9C-101B-9397-08002B2CF9AE}" pid="3" name="ICV">
    <vt:lpwstr>F69487664673438EA57493863B195C37_13</vt:lpwstr>
  </property>
</Properties>
</file>